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56" r:id="rId2"/>
    <p:sldId id="258" r:id="rId3"/>
    <p:sldId id="257" r:id="rId4"/>
    <p:sldId id="259" r:id="rId5"/>
    <p:sldId id="276" r:id="rId6"/>
    <p:sldId id="265" r:id="rId7"/>
    <p:sldId id="267" r:id="rId8"/>
    <p:sldId id="260" r:id="rId9"/>
    <p:sldId id="268" r:id="rId10"/>
    <p:sldId id="270" r:id="rId11"/>
    <p:sldId id="271" r:id="rId12"/>
    <p:sldId id="269" r:id="rId13"/>
    <p:sldId id="272" r:id="rId14"/>
    <p:sldId id="274" r:id="rId15"/>
    <p:sldId id="273" r:id="rId16"/>
    <p:sldId id="264" r:id="rId17"/>
    <p:sldId id="266" r:id="rId18"/>
    <p:sldId id="263" r:id="rId19"/>
    <p:sldId id="278" r:id="rId20"/>
    <p:sldId id="261" r:id="rId21"/>
    <p:sldId id="275" r:id="rId22"/>
    <p:sldId id="277" r:id="rId23"/>
    <p:sldId id="262" r:id="rId24"/>
    <p:sldId id="279" r:id="rId2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C3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19" autoAdjust="0"/>
    <p:restoredTop sz="94660"/>
  </p:normalViewPr>
  <p:slideViewPr>
    <p:cSldViewPr>
      <p:cViewPr varScale="1">
        <p:scale>
          <a:sx n="104" d="100"/>
          <a:sy n="104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D0CB1-41D8-4231-8BD4-E4E26A86F2BD}" type="datetimeFigureOut">
              <a:rPr lang="de-DE" smtClean="0"/>
              <a:t>24.09.2013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CA0F1-3C63-493F-A831-69A526A5EE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5333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CA0F1-3C63-493F-A831-69A526A5EE24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09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CA0F1-3C63-493F-A831-69A526A5EE24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8682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4F42-4979-4EFD-A8D0-9B5E0F369BFF}" type="datetimeFigureOut">
              <a:rPr lang="de-DE" smtClean="0"/>
              <a:t>24.09.2013</a:t>
            </a:fld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2D0C1-7F8D-4F92-96F0-83F71983A2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4F42-4979-4EFD-A8D0-9B5E0F369BFF}" type="datetimeFigureOut">
              <a:rPr lang="de-DE" smtClean="0"/>
              <a:t>24.09.2013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2D0C1-7F8D-4F92-96F0-83F71983A21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4F42-4979-4EFD-A8D0-9B5E0F369BFF}" type="datetimeFigureOut">
              <a:rPr lang="de-DE" smtClean="0"/>
              <a:t>24.09.2013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2D0C1-7F8D-4F92-96F0-83F71983A21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4F42-4979-4EFD-A8D0-9B5E0F369BFF}" type="datetimeFigureOut">
              <a:rPr lang="de-DE" smtClean="0"/>
              <a:t>24.09.2013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2D0C1-7F8D-4F92-96F0-83F71983A21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4F42-4979-4EFD-A8D0-9B5E0F369BFF}" type="datetimeFigureOut">
              <a:rPr lang="de-DE" smtClean="0"/>
              <a:t>24.09.2013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302D0C1-7F8D-4F92-96F0-83F71983A212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4F42-4979-4EFD-A8D0-9B5E0F369BFF}" type="datetimeFigureOut">
              <a:rPr lang="de-DE" smtClean="0"/>
              <a:t>24.09.2013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2D0C1-7F8D-4F92-96F0-83F71983A21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4F42-4979-4EFD-A8D0-9B5E0F369BFF}" type="datetimeFigureOut">
              <a:rPr lang="de-DE" smtClean="0"/>
              <a:t>24.09.2013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2D0C1-7F8D-4F92-96F0-83F71983A21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4F42-4979-4EFD-A8D0-9B5E0F369BFF}" type="datetimeFigureOut">
              <a:rPr lang="de-DE" smtClean="0"/>
              <a:t>24.09.2013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2D0C1-7F8D-4F92-96F0-83F71983A21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4F42-4979-4EFD-A8D0-9B5E0F369BFF}" type="datetimeFigureOut">
              <a:rPr lang="de-DE" smtClean="0"/>
              <a:t>24.09.2013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2D0C1-7F8D-4F92-96F0-83F71983A21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4F42-4979-4EFD-A8D0-9B5E0F369BFF}" type="datetimeFigureOut">
              <a:rPr lang="de-DE" smtClean="0"/>
              <a:t>24.09.2013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2D0C1-7F8D-4F92-96F0-83F71983A21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de-DE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Bild durch Klicken auf Symbol hinzufügen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4F42-4979-4EFD-A8D0-9B5E0F369BFF}" type="datetimeFigureOut">
              <a:rPr lang="de-DE" smtClean="0"/>
              <a:t>24.09.2013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2D0C1-7F8D-4F92-96F0-83F71983A21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EA64F42-4979-4EFD-A8D0-9B5E0F369BFF}" type="datetimeFigureOut">
              <a:rPr lang="de-DE" smtClean="0"/>
              <a:t>24.09.2013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302D0C1-7F8D-4F92-96F0-83F71983A212}" type="slidenum">
              <a:rPr lang="de-DE" smtClean="0"/>
              <a:t>‹Nr.›</a:t>
            </a:fld>
            <a:endParaRPr lang="de-D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1512167"/>
          </a:xfrm>
        </p:spPr>
        <p:txBody>
          <a:bodyPr>
            <a:noAutofit/>
          </a:bodyPr>
          <a:lstStyle/>
          <a:p>
            <a:r>
              <a:rPr lang="de-DE" sz="5400" b="1" i="1" u="sng" dirty="0" smtClean="0">
                <a:solidFill>
                  <a:srgbClr val="40C3EC"/>
                </a:solidFill>
              </a:rPr>
              <a:t>Finowfurt </a:t>
            </a:r>
            <a:r>
              <a:rPr lang="de-DE" sz="5400" b="1" u="sng" dirty="0" smtClean="0">
                <a:solidFill>
                  <a:srgbClr val="40C3EC"/>
                </a:solidFill>
              </a:rPr>
              <a:t>School</a:t>
            </a:r>
            <a:endParaRPr lang="de-DE" sz="5400" b="1" u="sng" dirty="0">
              <a:solidFill>
                <a:srgbClr val="40C3EC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4400" dirty="0" smtClean="0">
                <a:latin typeface="Harlow Solid Italic" panose="04030604020F02020D02" pitchFamily="82" charset="0"/>
                <a:ea typeface="Batang" panose="02030600000101010101" pitchFamily="18" charset="-127"/>
              </a:rPr>
              <a:t>Comenius </a:t>
            </a:r>
            <a:r>
              <a:rPr lang="de-DE" sz="4400" dirty="0" err="1" smtClean="0">
                <a:latin typeface="Harlow Solid Italic" panose="04030604020F02020D02" pitchFamily="82" charset="0"/>
                <a:ea typeface="Batang" panose="02030600000101010101" pitchFamily="18" charset="-127"/>
              </a:rPr>
              <a:t>project</a:t>
            </a:r>
            <a:endParaRPr lang="de-DE" sz="4400" dirty="0" smtClean="0">
              <a:latin typeface="Harlow Solid Italic" panose="04030604020F02020D02" pitchFamily="82" charset="0"/>
              <a:ea typeface="Batang" panose="02030600000101010101" pitchFamily="18" charset="-127"/>
            </a:endParaRPr>
          </a:p>
          <a:p>
            <a:r>
              <a:rPr lang="de-DE" sz="4400" dirty="0" smtClean="0">
                <a:latin typeface="Harlow Solid Italic" panose="04030604020F02020D02" pitchFamily="82" charset="0"/>
                <a:ea typeface="Batang" panose="02030600000101010101" pitchFamily="18" charset="-127"/>
              </a:rPr>
              <a:t>19.09.-26.09.2013</a:t>
            </a:r>
            <a:endParaRPr lang="de-DE" sz="4400" dirty="0">
              <a:latin typeface="Harlow Solid Italic" panose="04030604020F02020D02" pitchFamily="82" charset="0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0966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4848" y="1682433"/>
            <a:ext cx="8229600" cy="4709160"/>
          </a:xfrm>
        </p:spPr>
        <p:txBody>
          <a:bodyPr/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pPr marL="137160" indent="0">
              <a:buNone/>
            </a:pPr>
            <a:endParaRPr lang="de-DE" sz="3200" dirty="0" smtClean="0"/>
          </a:p>
          <a:p>
            <a:pPr marL="137160" indent="0">
              <a:buNone/>
            </a:pPr>
            <a:endParaRPr lang="de-DE" sz="3200" dirty="0" smtClean="0"/>
          </a:p>
        </p:txBody>
      </p:sp>
      <p:sp>
        <p:nvSpPr>
          <p:cNvPr id="10" name="Textfeld 9"/>
          <p:cNvSpPr txBox="1"/>
          <p:nvPr/>
        </p:nvSpPr>
        <p:spPr>
          <a:xfrm>
            <a:off x="10120" y="4001244"/>
            <a:ext cx="2545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Youth </a:t>
            </a:r>
            <a:r>
              <a:rPr lang="de-DE" sz="3200" dirty="0" err="1" smtClean="0"/>
              <a:t>club</a:t>
            </a:r>
            <a:endParaRPr lang="de-DE" sz="3200" dirty="0"/>
          </a:p>
        </p:txBody>
      </p:sp>
      <p:pic>
        <p:nvPicPr>
          <p:cNvPr id="3074" name="Picture 2" descr="C:\Users\zaumseil.joerg\Desktop\Comenius - Fotogruppe\Jugendclub\CIMG38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48" y="0"/>
            <a:ext cx="6736072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zaumseil.joerg\Desktop\Comenius - Fotogruppe\Jugendclub\CIMG38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496824"/>
            <a:ext cx="5975424" cy="336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59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4848" y="1682433"/>
            <a:ext cx="8229600" cy="4709160"/>
          </a:xfrm>
        </p:spPr>
        <p:txBody>
          <a:bodyPr/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pPr marL="137160" indent="0">
              <a:buNone/>
            </a:pPr>
            <a:endParaRPr lang="de-DE" sz="3200" dirty="0" smtClean="0"/>
          </a:p>
          <a:p>
            <a:pPr marL="137160" indent="0">
              <a:buNone/>
            </a:pPr>
            <a:endParaRPr lang="de-DE" sz="3200" dirty="0" smtClean="0"/>
          </a:p>
        </p:txBody>
      </p:sp>
      <p:sp>
        <p:nvSpPr>
          <p:cNvPr id="10" name="Textfeld 9"/>
          <p:cNvSpPr txBox="1"/>
          <p:nvPr/>
        </p:nvSpPr>
        <p:spPr>
          <a:xfrm>
            <a:off x="683568" y="4869160"/>
            <a:ext cx="2545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Youth </a:t>
            </a:r>
            <a:r>
              <a:rPr lang="de-DE" sz="3200" dirty="0" err="1" smtClean="0"/>
              <a:t>club</a:t>
            </a:r>
            <a:endParaRPr lang="de-DE" sz="3200" dirty="0"/>
          </a:p>
        </p:txBody>
      </p:sp>
      <p:pic>
        <p:nvPicPr>
          <p:cNvPr id="4098" name="Picture 2" descr="C:\Users\zaumseil.joerg\Desktop\Comenius - Fotogruppe\Schulhof\IMAG02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37320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zaumseil.joerg\Desktop\Comenius - Fotogruppe\Schulhof\CIMG38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840700"/>
            <a:ext cx="5364088" cy="301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42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4848" y="1682433"/>
            <a:ext cx="8229600" cy="4709160"/>
          </a:xfrm>
        </p:spPr>
        <p:txBody>
          <a:bodyPr/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pPr marL="137160" indent="0">
              <a:buNone/>
            </a:pPr>
            <a:endParaRPr lang="de-DE" sz="3200" dirty="0" smtClean="0"/>
          </a:p>
          <a:p>
            <a:pPr marL="137160" indent="0">
              <a:buNone/>
            </a:pPr>
            <a:endParaRPr lang="de-DE" sz="3200" dirty="0" smtClean="0"/>
          </a:p>
        </p:txBody>
      </p:sp>
      <p:sp>
        <p:nvSpPr>
          <p:cNvPr id="10" name="Textfeld 9"/>
          <p:cNvSpPr txBox="1"/>
          <p:nvPr/>
        </p:nvSpPr>
        <p:spPr>
          <a:xfrm>
            <a:off x="10120" y="4001244"/>
            <a:ext cx="2545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200" dirty="0"/>
          </a:p>
          <a:p>
            <a:r>
              <a:rPr lang="de-DE" sz="3200" dirty="0" smtClean="0"/>
              <a:t>        </a:t>
            </a:r>
            <a:r>
              <a:rPr lang="de-DE" sz="3200" dirty="0" smtClean="0"/>
              <a:t>After </a:t>
            </a:r>
            <a:r>
              <a:rPr lang="de-DE" sz="3200" dirty="0" smtClean="0"/>
              <a:t>school </a:t>
            </a:r>
            <a:r>
              <a:rPr lang="de-DE" sz="3200" dirty="0" err="1" smtClean="0"/>
              <a:t>club</a:t>
            </a:r>
            <a:endParaRPr lang="de-DE" sz="3200" dirty="0"/>
          </a:p>
        </p:txBody>
      </p:sp>
      <p:pic>
        <p:nvPicPr>
          <p:cNvPr id="2050" name="Picture 2" descr="C:\Users\zaumseil.joerg\Desktop\Comenius - Fotogruppe\Hort\CIMG39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09" y="0"/>
            <a:ext cx="5218091" cy="335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zaumseil.joerg\Desktop\Comenius - Fotogruppe\Hort\CIMG39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118" y="3350146"/>
            <a:ext cx="6236185" cy="350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5364088" y="87315"/>
            <a:ext cx="377991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/>
              <a:t>The </a:t>
            </a:r>
            <a:r>
              <a:rPr lang="de-DE" sz="3000" dirty="0" err="1" smtClean="0"/>
              <a:t>young</a:t>
            </a:r>
            <a:r>
              <a:rPr lang="de-DE" sz="3000" dirty="0" smtClean="0"/>
              <a:t> pupil do </a:t>
            </a:r>
            <a:r>
              <a:rPr lang="de-DE" sz="3000" dirty="0" err="1" smtClean="0"/>
              <a:t>homework</a:t>
            </a:r>
            <a:r>
              <a:rPr lang="de-DE" sz="3000" dirty="0" smtClean="0"/>
              <a:t> in </a:t>
            </a:r>
            <a:r>
              <a:rPr lang="de-DE" sz="3000" dirty="0" err="1" smtClean="0"/>
              <a:t>the</a:t>
            </a:r>
            <a:r>
              <a:rPr lang="de-DE" sz="3000" dirty="0" smtClean="0"/>
              <a:t> after school </a:t>
            </a:r>
            <a:r>
              <a:rPr lang="de-DE" sz="3000" dirty="0" err="1" smtClean="0"/>
              <a:t>club</a:t>
            </a:r>
            <a:r>
              <a:rPr lang="de-DE" sz="3000" dirty="0" smtClean="0"/>
              <a:t>. </a:t>
            </a:r>
            <a:r>
              <a:rPr lang="de-DE" sz="3000" dirty="0" err="1" smtClean="0"/>
              <a:t>There</a:t>
            </a:r>
            <a:r>
              <a:rPr lang="de-DE" sz="3000" dirty="0" smtClean="0"/>
              <a:t>, </a:t>
            </a:r>
            <a:r>
              <a:rPr lang="de-DE" sz="3000" dirty="0" err="1" smtClean="0"/>
              <a:t>they</a:t>
            </a:r>
            <a:r>
              <a:rPr lang="de-DE" sz="3000" dirty="0" smtClean="0"/>
              <a:t> </a:t>
            </a:r>
            <a:r>
              <a:rPr lang="de-DE" sz="3000" dirty="0" err="1" smtClean="0"/>
              <a:t>have</a:t>
            </a:r>
            <a:r>
              <a:rPr lang="de-DE" sz="3000" dirty="0" smtClean="0"/>
              <a:t> a </a:t>
            </a:r>
            <a:r>
              <a:rPr lang="de-DE" sz="3000" dirty="0" err="1" smtClean="0"/>
              <a:t>lot</a:t>
            </a:r>
            <a:r>
              <a:rPr lang="de-DE" sz="3000" dirty="0" smtClean="0"/>
              <a:t> </a:t>
            </a:r>
            <a:r>
              <a:rPr lang="de-DE" sz="3000" dirty="0" err="1" smtClean="0"/>
              <a:t>of</a:t>
            </a:r>
            <a:r>
              <a:rPr lang="de-DE" sz="3000" dirty="0" smtClean="0"/>
              <a:t> </a:t>
            </a:r>
            <a:r>
              <a:rPr lang="de-DE" sz="3000" dirty="0" err="1" smtClean="0"/>
              <a:t>fun</a:t>
            </a:r>
            <a:r>
              <a:rPr lang="de-DE" sz="3000" dirty="0" smtClean="0"/>
              <a:t>.</a:t>
            </a:r>
            <a:endParaRPr lang="de-DE" sz="3000" dirty="0"/>
          </a:p>
        </p:txBody>
      </p:sp>
    </p:spTree>
    <p:extLst>
      <p:ext uri="{BB962C8B-B14F-4D97-AF65-F5344CB8AC3E}">
        <p14:creationId xmlns:p14="http://schemas.microsoft.com/office/powerpoint/2010/main" val="240006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4848" y="1682433"/>
            <a:ext cx="8229600" cy="4709160"/>
          </a:xfrm>
        </p:spPr>
        <p:txBody>
          <a:bodyPr/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pPr marL="137160" indent="0">
              <a:buNone/>
            </a:pPr>
            <a:endParaRPr lang="de-DE" sz="3200" dirty="0" smtClean="0"/>
          </a:p>
          <a:p>
            <a:pPr marL="137160" indent="0">
              <a:buNone/>
            </a:pPr>
            <a:endParaRPr lang="de-DE" sz="3200" dirty="0" smtClean="0"/>
          </a:p>
        </p:txBody>
      </p:sp>
      <p:sp>
        <p:nvSpPr>
          <p:cNvPr id="10" name="Textfeld 9"/>
          <p:cNvSpPr txBox="1"/>
          <p:nvPr/>
        </p:nvSpPr>
        <p:spPr>
          <a:xfrm>
            <a:off x="10120" y="4001244"/>
            <a:ext cx="25456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200" dirty="0"/>
          </a:p>
          <a:p>
            <a:r>
              <a:rPr lang="de-DE" sz="3200" dirty="0" smtClean="0"/>
              <a:t>Office</a:t>
            </a:r>
            <a:endParaRPr lang="de-DE" sz="3200" dirty="0"/>
          </a:p>
        </p:txBody>
      </p:sp>
      <p:pic>
        <p:nvPicPr>
          <p:cNvPr id="5122" name="Picture 2" descr="C:\Users\zaumseil.joerg\Desktop\Comenius - Fotogruppe\Sekretariat\CIMG38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24" y="-12452"/>
            <a:ext cx="7004271" cy="393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zaumseil.joerg\Desktop\Comenius - Fotogruppe\Sekretariat\CIMG38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354646"/>
            <a:ext cx="6228184" cy="350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97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4848" y="1682433"/>
            <a:ext cx="8229600" cy="4709160"/>
          </a:xfrm>
        </p:spPr>
        <p:txBody>
          <a:bodyPr/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pPr marL="137160" indent="0">
              <a:buNone/>
            </a:pPr>
            <a:endParaRPr lang="de-DE" sz="3200" dirty="0" smtClean="0"/>
          </a:p>
          <a:p>
            <a:pPr marL="137160" indent="0">
              <a:buNone/>
            </a:pPr>
            <a:endParaRPr lang="de-DE" sz="3200" dirty="0" smtClean="0"/>
          </a:p>
        </p:txBody>
      </p:sp>
      <p:sp>
        <p:nvSpPr>
          <p:cNvPr id="10" name="Textfeld 9"/>
          <p:cNvSpPr txBox="1"/>
          <p:nvPr/>
        </p:nvSpPr>
        <p:spPr>
          <a:xfrm>
            <a:off x="10120" y="4001244"/>
            <a:ext cx="2545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Computer-</a:t>
            </a:r>
            <a:r>
              <a:rPr lang="de-DE" sz="3200" dirty="0" err="1" smtClean="0"/>
              <a:t>room</a:t>
            </a:r>
            <a:r>
              <a:rPr lang="de-DE" sz="3200" dirty="0" smtClean="0"/>
              <a:t> </a:t>
            </a:r>
            <a:r>
              <a:rPr lang="de-DE" sz="3200" dirty="0" err="1" smtClean="0"/>
              <a:t>and</a:t>
            </a:r>
            <a:r>
              <a:rPr lang="de-DE" sz="3200" dirty="0" smtClean="0"/>
              <a:t> Kittchen </a:t>
            </a:r>
            <a:endParaRPr lang="de-DE" sz="3200" dirty="0"/>
          </a:p>
        </p:txBody>
      </p:sp>
      <p:pic>
        <p:nvPicPr>
          <p:cNvPr id="7170" name="Picture 2" descr="C:\Users\zaumseil.joerg\Desktop\Comenius - Fotogruppe\WAT-Haus\CIMG38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0" y="-14369"/>
            <a:ext cx="6249558" cy="351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zaumseil.joerg\Desktop\Comenius - Fotogruppe\WAT-Haus\CIMG38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146" y="3445734"/>
            <a:ext cx="6009101" cy="338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76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4848" y="1682433"/>
            <a:ext cx="8229600" cy="4709160"/>
          </a:xfrm>
        </p:spPr>
        <p:txBody>
          <a:bodyPr/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pPr marL="137160" indent="0">
              <a:buNone/>
            </a:pPr>
            <a:endParaRPr lang="de-DE" sz="3200" dirty="0" smtClean="0"/>
          </a:p>
          <a:p>
            <a:pPr marL="137160" indent="0">
              <a:buNone/>
            </a:pPr>
            <a:endParaRPr lang="de-DE" sz="3200" dirty="0" smtClean="0"/>
          </a:p>
        </p:txBody>
      </p:sp>
      <p:sp>
        <p:nvSpPr>
          <p:cNvPr id="10" name="Textfeld 9"/>
          <p:cNvSpPr txBox="1"/>
          <p:nvPr/>
        </p:nvSpPr>
        <p:spPr>
          <a:xfrm>
            <a:off x="10120" y="4001244"/>
            <a:ext cx="2545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err="1"/>
              <a:t>s</a:t>
            </a:r>
            <a:r>
              <a:rPr lang="de-DE" sz="3200" dirty="0" err="1" smtClean="0"/>
              <a:t>ports</a:t>
            </a:r>
            <a:r>
              <a:rPr lang="de-DE" sz="3200" dirty="0" smtClean="0"/>
              <a:t> </a:t>
            </a:r>
            <a:r>
              <a:rPr lang="de-DE" sz="3200" dirty="0" err="1" smtClean="0"/>
              <a:t>field</a:t>
            </a:r>
            <a:r>
              <a:rPr lang="de-DE" sz="3200" dirty="0" smtClean="0"/>
              <a:t> </a:t>
            </a:r>
            <a:r>
              <a:rPr lang="de-DE" sz="3200" dirty="0" err="1" smtClean="0"/>
              <a:t>and</a:t>
            </a:r>
            <a:r>
              <a:rPr lang="de-DE" sz="3200" dirty="0" smtClean="0"/>
              <a:t> </a:t>
            </a:r>
            <a:r>
              <a:rPr lang="de-DE" sz="3200" dirty="0" err="1" smtClean="0"/>
              <a:t>sports</a:t>
            </a:r>
            <a:r>
              <a:rPr lang="de-DE" sz="3200" dirty="0" smtClean="0"/>
              <a:t> hall</a:t>
            </a:r>
            <a:endParaRPr lang="de-DE" sz="3200" dirty="0"/>
          </a:p>
        </p:txBody>
      </p:sp>
      <p:pic>
        <p:nvPicPr>
          <p:cNvPr id="6146" name="Picture 2" descr="C:\Users\zaumseil.joerg\Desktop\Comenius - Fotogruppe\Sporthalle mit Sportplatz\CIMG38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46850" cy="368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zaumseil.joerg\Desktop\Comenius - Fotogruppe\Sporthalle mit Sportplatz\CIMG39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276" y="3555802"/>
            <a:ext cx="5870575" cy="330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81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4. </a:t>
            </a:r>
            <a:r>
              <a:rPr lang="de-DE" dirty="0" smtClean="0"/>
              <a:t>Youth </a:t>
            </a:r>
            <a:r>
              <a:rPr lang="de-DE" dirty="0" err="1" smtClean="0"/>
              <a:t>club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Club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chill</a:t>
            </a:r>
            <a:endParaRPr lang="de-DE" dirty="0" smtClean="0"/>
          </a:p>
          <a:p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play</a:t>
            </a:r>
            <a:r>
              <a:rPr lang="de-DE" dirty="0" smtClean="0"/>
              <a:t> </a:t>
            </a:r>
            <a:r>
              <a:rPr lang="de-DE" dirty="0" err="1" smtClean="0"/>
              <a:t>there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eat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drink</a:t>
            </a:r>
            <a:r>
              <a:rPr lang="de-DE" dirty="0" smtClean="0"/>
              <a:t> </a:t>
            </a:r>
            <a:r>
              <a:rPr lang="de-DE" dirty="0" err="1"/>
              <a:t>b</a:t>
            </a:r>
            <a:r>
              <a:rPr lang="de-DE" dirty="0" err="1" smtClean="0"/>
              <a:t>aguettes</a:t>
            </a:r>
            <a:r>
              <a:rPr lang="de-DE" dirty="0" smtClean="0"/>
              <a:t>, </a:t>
            </a:r>
            <a:r>
              <a:rPr lang="de-DE" dirty="0" err="1" smtClean="0"/>
              <a:t>cola</a:t>
            </a:r>
            <a:r>
              <a:rPr lang="de-DE" dirty="0" smtClean="0"/>
              <a:t>, </a:t>
            </a:r>
            <a:r>
              <a:rPr lang="de-DE" dirty="0" err="1" smtClean="0"/>
              <a:t>ice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others</a:t>
            </a:r>
            <a:endParaRPr lang="de-DE" dirty="0" smtClean="0"/>
          </a:p>
          <a:p>
            <a:r>
              <a:rPr lang="de-DE" dirty="0" smtClean="0"/>
              <a:t>Listen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music</a:t>
            </a:r>
            <a:endParaRPr lang="de-DE" dirty="0" smtClean="0"/>
          </a:p>
          <a:p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play</a:t>
            </a:r>
            <a:r>
              <a:rPr lang="de-DE" dirty="0" smtClean="0"/>
              <a:t> </a:t>
            </a:r>
            <a:r>
              <a:rPr lang="de-DE" dirty="0" err="1" smtClean="0"/>
              <a:t>poolbilliard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tabeltennis</a:t>
            </a:r>
            <a:endParaRPr lang="de-DE" dirty="0" smtClean="0"/>
          </a:p>
          <a:p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smtClean="0"/>
              <a:t>a </a:t>
            </a:r>
            <a:r>
              <a:rPr lang="de-DE" dirty="0" err="1" smtClean="0"/>
              <a:t>chillcoutch</a:t>
            </a:r>
            <a:endParaRPr lang="de-DE" dirty="0" smtClean="0"/>
          </a:p>
          <a:p>
            <a:r>
              <a:rPr lang="de-DE" dirty="0" smtClean="0"/>
              <a:t>The </a:t>
            </a:r>
            <a:r>
              <a:rPr lang="de-DE" dirty="0" err="1" smtClean="0"/>
              <a:t>teenage</a:t>
            </a:r>
            <a:r>
              <a:rPr lang="de-DE" dirty="0" smtClean="0"/>
              <a:t> </a:t>
            </a:r>
            <a:r>
              <a:rPr lang="de-DE" dirty="0" err="1" smtClean="0"/>
              <a:t>club</a:t>
            </a:r>
            <a:r>
              <a:rPr lang="de-DE" dirty="0" smtClean="0"/>
              <a:t> </a:t>
            </a:r>
            <a:r>
              <a:rPr lang="de-DE" dirty="0" err="1" smtClean="0"/>
              <a:t>chef´s</a:t>
            </a:r>
            <a:r>
              <a:rPr lang="de-DE" dirty="0" smtClean="0"/>
              <a:t> </a:t>
            </a:r>
            <a:r>
              <a:rPr lang="de-DE" dirty="0" err="1" smtClean="0"/>
              <a:t>name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Joschi </a:t>
            </a:r>
            <a:r>
              <a:rPr lang="de-DE" dirty="0" smtClean="0"/>
              <a:t>Bauer</a:t>
            </a:r>
          </a:p>
          <a:p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get</a:t>
            </a:r>
            <a:r>
              <a:rPr lang="de-DE" dirty="0" smtClean="0"/>
              <a:t> a </a:t>
            </a:r>
            <a:r>
              <a:rPr lang="de-DE" dirty="0" err="1" smtClean="0"/>
              <a:t>lot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fun</a:t>
            </a:r>
            <a:endParaRPr lang="de-DE" dirty="0" smtClean="0"/>
          </a:p>
          <a:p>
            <a:r>
              <a:rPr lang="en-US" dirty="0" smtClean="0"/>
              <a:t>Activities are </a:t>
            </a:r>
            <a:r>
              <a:rPr lang="en-US" dirty="0" err="1" smtClean="0"/>
              <a:t>christians</a:t>
            </a:r>
            <a:r>
              <a:rPr lang="en-US" dirty="0" smtClean="0"/>
              <a:t> teach, cooking, backing</a:t>
            </a:r>
            <a:r>
              <a:rPr lang="de-DE" dirty="0" smtClean="0"/>
              <a:t>, </a:t>
            </a:r>
            <a:r>
              <a:rPr lang="de-DE" dirty="0" err="1" smtClean="0"/>
              <a:t>tinker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439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 5. </a:t>
            </a:r>
            <a:r>
              <a:rPr lang="de-DE" dirty="0"/>
              <a:t>Schoolmanagement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teacher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412776"/>
            <a:ext cx="7432600" cy="2044824"/>
          </a:xfrm>
        </p:spPr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de-DE" i="1" dirty="0" err="1" smtClean="0"/>
              <a:t>Since</a:t>
            </a:r>
            <a:r>
              <a:rPr lang="de-DE" i="1" dirty="0" smtClean="0"/>
              <a:t> 1996 </a:t>
            </a:r>
            <a:r>
              <a:rPr lang="de-DE" i="1" dirty="0" err="1" smtClean="0"/>
              <a:t>Mrs.</a:t>
            </a:r>
            <a:r>
              <a:rPr lang="de-DE" i="1" dirty="0" smtClean="0"/>
              <a:t> Kosanke </a:t>
            </a:r>
            <a:r>
              <a:rPr lang="de-DE" i="1" dirty="0" err="1" smtClean="0"/>
              <a:t>is</a:t>
            </a:r>
            <a:r>
              <a:rPr lang="de-DE" i="1" dirty="0" smtClean="0"/>
              <a:t> </a:t>
            </a:r>
            <a:r>
              <a:rPr lang="de-DE" i="1" dirty="0" err="1" smtClean="0"/>
              <a:t>the</a:t>
            </a:r>
            <a:r>
              <a:rPr lang="de-DE" i="1" dirty="0" smtClean="0"/>
              <a:t> </a:t>
            </a:r>
            <a:r>
              <a:rPr lang="de-DE" i="1" dirty="0" err="1" smtClean="0"/>
              <a:t>headmistress</a:t>
            </a:r>
            <a:r>
              <a:rPr lang="de-DE" i="1" dirty="0" smtClean="0"/>
              <a:t> </a:t>
            </a:r>
            <a:r>
              <a:rPr lang="de-DE" i="1" dirty="0" err="1" smtClean="0"/>
              <a:t>of</a:t>
            </a:r>
            <a:r>
              <a:rPr lang="de-DE" i="1" dirty="0" smtClean="0"/>
              <a:t> </a:t>
            </a:r>
            <a:r>
              <a:rPr lang="de-DE" i="1" dirty="0" err="1" smtClean="0"/>
              <a:t>the</a:t>
            </a:r>
            <a:r>
              <a:rPr lang="de-DE" i="1" dirty="0" smtClean="0"/>
              <a:t> </a:t>
            </a:r>
            <a:r>
              <a:rPr lang="de-DE" i="1" dirty="0" err="1" smtClean="0"/>
              <a:t>school</a:t>
            </a:r>
            <a:r>
              <a:rPr lang="de-DE" i="1" dirty="0" smtClean="0"/>
              <a:t>. </a:t>
            </a:r>
            <a:r>
              <a:rPr lang="de-DE" i="1" dirty="0" err="1" smtClean="0"/>
              <a:t>Thanks</a:t>
            </a:r>
            <a:r>
              <a:rPr lang="de-DE" i="1" dirty="0" smtClean="0"/>
              <a:t> </a:t>
            </a:r>
            <a:r>
              <a:rPr lang="de-DE" i="1" dirty="0" err="1" smtClean="0"/>
              <a:t>to</a:t>
            </a:r>
            <a:r>
              <a:rPr lang="de-DE" i="1" dirty="0" smtClean="0"/>
              <a:t> her </a:t>
            </a:r>
            <a:r>
              <a:rPr lang="de-DE" i="1" dirty="0" err="1" smtClean="0"/>
              <a:t>support</a:t>
            </a:r>
            <a:r>
              <a:rPr lang="de-DE" i="1" dirty="0" smtClean="0"/>
              <a:t> </a:t>
            </a:r>
            <a:r>
              <a:rPr lang="de-DE" i="1" dirty="0" err="1" smtClean="0"/>
              <a:t>our</a:t>
            </a:r>
            <a:r>
              <a:rPr lang="de-DE" i="1" dirty="0" smtClean="0"/>
              <a:t> </a:t>
            </a:r>
            <a:r>
              <a:rPr lang="de-DE" i="1" dirty="0" err="1" smtClean="0"/>
              <a:t>school</a:t>
            </a:r>
            <a:r>
              <a:rPr lang="de-DE" i="1" dirty="0" smtClean="0"/>
              <a:t> </a:t>
            </a:r>
            <a:r>
              <a:rPr lang="de-DE" i="1" dirty="0" err="1" smtClean="0"/>
              <a:t>survived</a:t>
            </a:r>
            <a:r>
              <a:rPr lang="de-DE" i="1" dirty="0" smtClean="0"/>
              <a:t>.</a:t>
            </a:r>
            <a:endParaRPr lang="de-DE" i="1" dirty="0"/>
          </a:p>
        </p:txBody>
      </p:sp>
      <p:sp>
        <p:nvSpPr>
          <p:cNvPr id="4" name="Rechteck 3"/>
          <p:cNvSpPr/>
          <p:nvPr/>
        </p:nvSpPr>
        <p:spPr>
          <a:xfrm>
            <a:off x="3563888" y="3735387"/>
            <a:ext cx="4408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dirty="0"/>
          </a:p>
          <a:p>
            <a:endParaRPr lang="de-DE" dirty="0" smtClean="0"/>
          </a:p>
        </p:txBody>
      </p:sp>
      <p:sp>
        <p:nvSpPr>
          <p:cNvPr id="6" name="Rechteck 5"/>
          <p:cNvSpPr/>
          <p:nvPr/>
        </p:nvSpPr>
        <p:spPr>
          <a:xfrm>
            <a:off x="683568" y="3735387"/>
            <a:ext cx="74292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sz="2800" dirty="0" err="1" smtClean="0"/>
              <a:t>Mrs.</a:t>
            </a:r>
            <a:r>
              <a:rPr lang="de-DE" sz="2800" dirty="0" smtClean="0"/>
              <a:t> </a:t>
            </a:r>
            <a:r>
              <a:rPr lang="de-DE" sz="2800" dirty="0" smtClean="0"/>
              <a:t>Ku</a:t>
            </a:r>
            <a:r>
              <a:rPr lang="de-DE" sz="2800" dirty="0" smtClean="0"/>
              <a:t>pfer </a:t>
            </a:r>
            <a:r>
              <a:rPr lang="de-DE" sz="2800" dirty="0" err="1" smtClean="0"/>
              <a:t>is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deputy</a:t>
            </a:r>
            <a:r>
              <a:rPr lang="de-DE" sz="2800" dirty="0" smtClean="0"/>
              <a:t> </a:t>
            </a:r>
            <a:r>
              <a:rPr lang="de-DE" sz="2800" dirty="0" err="1" smtClean="0"/>
              <a:t>headmistress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school</a:t>
            </a:r>
            <a:r>
              <a:rPr lang="de-DE" sz="2800" dirty="0" smtClean="0"/>
              <a:t>. </a:t>
            </a:r>
            <a:r>
              <a:rPr lang="de-DE" sz="2800" dirty="0" err="1" smtClean="0"/>
              <a:t>She</a:t>
            </a:r>
            <a:r>
              <a:rPr lang="de-DE" sz="2800" dirty="0" smtClean="0"/>
              <a:t> </a:t>
            </a:r>
            <a:r>
              <a:rPr lang="de-DE" sz="2800" dirty="0" err="1" smtClean="0"/>
              <a:t>is</a:t>
            </a:r>
            <a:r>
              <a:rPr lang="de-DE" sz="2800" dirty="0" smtClean="0"/>
              <a:t> </a:t>
            </a:r>
            <a:r>
              <a:rPr lang="de-DE" sz="2800" dirty="0" err="1" smtClean="0"/>
              <a:t>managing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sequences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school</a:t>
            </a:r>
            <a:r>
              <a:rPr lang="de-DE" sz="2800" dirty="0" smtClean="0"/>
              <a:t>. </a:t>
            </a:r>
            <a:r>
              <a:rPr lang="de-DE" sz="2800" dirty="0" err="1" smtClean="0"/>
              <a:t>Once</a:t>
            </a:r>
            <a:r>
              <a:rPr lang="de-DE" sz="2800" dirty="0" smtClean="0"/>
              <a:t> </a:t>
            </a:r>
            <a:r>
              <a:rPr lang="de-DE" sz="2800" dirty="0" err="1" smtClean="0"/>
              <a:t>she</a:t>
            </a:r>
            <a:r>
              <a:rPr lang="de-DE" sz="2800" dirty="0" smtClean="0"/>
              <a:t> was a </a:t>
            </a:r>
            <a:r>
              <a:rPr lang="de-DE" sz="2800" dirty="0" err="1" smtClean="0"/>
              <a:t>pupil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this</a:t>
            </a:r>
            <a:r>
              <a:rPr lang="de-DE" sz="2800" dirty="0" smtClean="0"/>
              <a:t> </a:t>
            </a:r>
            <a:r>
              <a:rPr lang="de-DE" sz="2800" dirty="0" err="1" smtClean="0"/>
              <a:t>school</a:t>
            </a:r>
            <a:r>
              <a:rPr lang="de-DE" sz="2800" dirty="0" smtClean="0"/>
              <a:t>. </a:t>
            </a:r>
            <a:r>
              <a:rPr lang="de-DE" sz="2800" dirty="0" err="1" smtClean="0"/>
              <a:t>Since</a:t>
            </a:r>
            <a:r>
              <a:rPr lang="de-DE" sz="2800" dirty="0" smtClean="0"/>
              <a:t> 1992 </a:t>
            </a:r>
            <a:r>
              <a:rPr lang="de-DE" sz="2800" dirty="0" err="1" smtClean="0"/>
              <a:t>Mrs</a:t>
            </a:r>
            <a:r>
              <a:rPr lang="de-DE" sz="2800" dirty="0" err="1" smtClean="0"/>
              <a:t>.</a:t>
            </a:r>
            <a:r>
              <a:rPr lang="de-DE" sz="2800" dirty="0" smtClean="0"/>
              <a:t> Kupfer </a:t>
            </a:r>
            <a:r>
              <a:rPr lang="de-DE" sz="2800" dirty="0" err="1" smtClean="0"/>
              <a:t>works</a:t>
            </a:r>
            <a:r>
              <a:rPr lang="de-DE" sz="2800" dirty="0" smtClean="0"/>
              <a:t> </a:t>
            </a:r>
            <a:r>
              <a:rPr lang="de-DE" sz="2800" dirty="0" err="1" smtClean="0"/>
              <a:t>as</a:t>
            </a:r>
            <a:r>
              <a:rPr lang="de-DE" sz="2800" dirty="0" smtClean="0"/>
              <a:t> a </a:t>
            </a:r>
            <a:r>
              <a:rPr lang="de-DE" sz="2800" dirty="0" err="1" smtClean="0"/>
              <a:t>teacher</a:t>
            </a:r>
            <a:r>
              <a:rPr lang="de-DE" sz="2800" dirty="0" smtClean="0"/>
              <a:t> </a:t>
            </a:r>
            <a:r>
              <a:rPr lang="de-DE" sz="2800" dirty="0" err="1" smtClean="0"/>
              <a:t>at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school</a:t>
            </a:r>
            <a:r>
              <a:rPr lang="de-DE" sz="2800" dirty="0" smtClean="0"/>
              <a:t> Finowfurt.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54793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6. School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secondary</a:t>
            </a:r>
            <a:r>
              <a:rPr lang="de-DE" dirty="0" smtClean="0"/>
              <a:t> </a:t>
            </a:r>
            <a:r>
              <a:rPr lang="de-DE" dirty="0" err="1" smtClean="0"/>
              <a:t>school</a:t>
            </a:r>
            <a:r>
              <a:rPr lang="de-DE" dirty="0" smtClean="0"/>
              <a:t>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smtClean="0"/>
              <a:t>10 </a:t>
            </a:r>
            <a:r>
              <a:rPr lang="de-DE" dirty="0" err="1" smtClean="0"/>
              <a:t>classes</a:t>
            </a:r>
            <a:endParaRPr lang="de-DE" dirty="0" smtClean="0"/>
          </a:p>
          <a:p>
            <a:r>
              <a:rPr lang="de-DE" dirty="0" smtClean="0"/>
              <a:t>The elementary school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smtClean="0"/>
              <a:t>12 </a:t>
            </a:r>
            <a:r>
              <a:rPr lang="de-DE" dirty="0" err="1" smtClean="0"/>
              <a:t>classes</a:t>
            </a:r>
            <a:endParaRPr lang="de-DE" dirty="0" smtClean="0"/>
          </a:p>
          <a:p>
            <a:r>
              <a:rPr lang="de-DE" dirty="0" smtClean="0"/>
              <a:t>430 pupil attend this school</a:t>
            </a:r>
          </a:p>
          <a:p>
            <a:r>
              <a:rPr lang="de-DE" dirty="0" smtClean="0"/>
              <a:t>37 teachers work here</a:t>
            </a:r>
          </a:p>
          <a:p>
            <a:r>
              <a:rPr lang="de-DE" dirty="0" smtClean="0"/>
              <a:t>Individual learning time </a:t>
            </a:r>
            <a:r>
              <a:rPr lang="de-DE" dirty="0" smtClean="0"/>
              <a:t>(ILT)</a:t>
            </a:r>
            <a:endParaRPr lang="de-DE" dirty="0" smtClean="0"/>
          </a:p>
          <a:p>
            <a:pPr lvl="1"/>
            <a:r>
              <a:rPr lang="de-DE" dirty="0" smtClean="0"/>
              <a:t>Time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homeworks</a:t>
            </a:r>
            <a:r>
              <a:rPr lang="de-DE" dirty="0" smtClean="0"/>
              <a:t>, </a:t>
            </a:r>
            <a:r>
              <a:rPr lang="de-DE" dirty="0" err="1" smtClean="0"/>
              <a:t>remedial</a:t>
            </a:r>
            <a:r>
              <a:rPr lang="de-DE" dirty="0" smtClean="0"/>
              <a:t> </a:t>
            </a:r>
            <a:r>
              <a:rPr lang="de-DE" dirty="0" err="1" smtClean="0"/>
              <a:t>classes</a:t>
            </a:r>
            <a:r>
              <a:rPr lang="de-DE" dirty="0" smtClean="0"/>
              <a:t>, </a:t>
            </a:r>
            <a:r>
              <a:rPr lang="de-DE" dirty="0" err="1" smtClean="0"/>
              <a:t>working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learning techniques 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75774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6. </a:t>
            </a:r>
            <a:r>
              <a:rPr lang="de-DE" dirty="0" smtClean="0"/>
              <a:t>School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School </a:t>
            </a:r>
            <a:r>
              <a:rPr lang="de-DE" dirty="0" err="1" smtClean="0"/>
              <a:t>leaving</a:t>
            </a:r>
            <a:r>
              <a:rPr lang="de-DE" dirty="0" smtClean="0"/>
              <a:t> </a:t>
            </a:r>
            <a:r>
              <a:rPr lang="de-DE" dirty="0" err="1" smtClean="0"/>
              <a:t>certificates</a:t>
            </a:r>
            <a:endParaRPr lang="de-DE" dirty="0" smtClean="0"/>
          </a:p>
          <a:p>
            <a:pPr lvl="1"/>
            <a:r>
              <a:rPr lang="de-DE" dirty="0" smtClean="0"/>
              <a:t>FOR – </a:t>
            </a:r>
            <a:r>
              <a:rPr lang="de-DE" dirty="0" err="1" smtClean="0"/>
              <a:t>training</a:t>
            </a:r>
            <a:r>
              <a:rPr lang="de-DE" dirty="0" smtClean="0"/>
              <a:t> </a:t>
            </a:r>
            <a:r>
              <a:rPr lang="de-DE" dirty="0" err="1" smtClean="0"/>
              <a:t>maturity</a:t>
            </a:r>
            <a:endParaRPr lang="de-DE" dirty="0" smtClean="0"/>
          </a:p>
          <a:p>
            <a:pPr lvl="1"/>
            <a:r>
              <a:rPr lang="de-DE" dirty="0" smtClean="0"/>
              <a:t>EBR – </a:t>
            </a:r>
            <a:r>
              <a:rPr lang="de-DE" dirty="0" err="1" smtClean="0"/>
              <a:t>extended</a:t>
            </a:r>
            <a:r>
              <a:rPr lang="de-DE" dirty="0" smtClean="0"/>
              <a:t> </a:t>
            </a:r>
            <a:r>
              <a:rPr lang="de-DE" dirty="0" err="1" smtClean="0"/>
              <a:t>training</a:t>
            </a:r>
            <a:r>
              <a:rPr lang="de-DE" dirty="0" smtClean="0"/>
              <a:t> </a:t>
            </a:r>
            <a:r>
              <a:rPr lang="de-DE" dirty="0" err="1" smtClean="0"/>
              <a:t>maturity</a:t>
            </a:r>
            <a:endParaRPr lang="de-DE" dirty="0" smtClean="0"/>
          </a:p>
          <a:p>
            <a:pPr lvl="1"/>
            <a:r>
              <a:rPr lang="de-DE" dirty="0" smtClean="0"/>
              <a:t>FORQ – </a:t>
            </a:r>
            <a:r>
              <a:rPr lang="de-DE" dirty="0" err="1" smtClean="0"/>
              <a:t>training</a:t>
            </a:r>
            <a:r>
              <a:rPr lang="de-DE" dirty="0" smtClean="0"/>
              <a:t> </a:t>
            </a:r>
            <a:r>
              <a:rPr lang="de-DE" dirty="0" err="1" smtClean="0"/>
              <a:t>maturity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allows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attend a </a:t>
            </a:r>
            <a:r>
              <a:rPr lang="de-DE" dirty="0" err="1" smtClean="0"/>
              <a:t>grammar</a:t>
            </a:r>
            <a:r>
              <a:rPr lang="de-DE" dirty="0" smtClean="0"/>
              <a:t> school</a:t>
            </a:r>
          </a:p>
          <a:p>
            <a:r>
              <a:rPr lang="de-DE" dirty="0" smtClean="0"/>
              <a:t>Abolition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course</a:t>
            </a:r>
            <a:r>
              <a:rPr lang="de-DE" dirty="0" smtClean="0"/>
              <a:t>-system</a:t>
            </a:r>
          </a:p>
          <a:p>
            <a:r>
              <a:rPr lang="de-DE" dirty="0" smtClean="0"/>
              <a:t>Learning in classes –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support</a:t>
            </a:r>
            <a:r>
              <a:rPr lang="de-DE" dirty="0" smtClean="0"/>
              <a:t> </a:t>
            </a:r>
            <a:r>
              <a:rPr lang="de-DE" dirty="0" err="1" smtClean="0"/>
              <a:t>each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endParaRPr lang="de-DE" dirty="0" smtClean="0"/>
          </a:p>
          <a:p>
            <a:pPr lvl="1"/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71638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Our School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9"/>
            <a:ext cx="8332810" cy="551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61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7. </a:t>
            </a:r>
            <a:r>
              <a:rPr lang="de-DE" dirty="0" err="1" smtClean="0"/>
              <a:t>activities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Football </a:t>
            </a:r>
            <a:r>
              <a:rPr lang="de-DE" dirty="0" err="1" smtClean="0"/>
              <a:t>tournament</a:t>
            </a:r>
            <a:r>
              <a:rPr lang="de-DE" dirty="0" smtClean="0"/>
              <a:t> </a:t>
            </a:r>
          </a:p>
          <a:p>
            <a:r>
              <a:rPr lang="de-DE" dirty="0" smtClean="0"/>
              <a:t>Clubs</a:t>
            </a:r>
          </a:p>
          <a:p>
            <a:r>
              <a:rPr lang="de-DE" dirty="0" err="1" smtClean="0"/>
              <a:t>Activities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Polish</a:t>
            </a:r>
            <a:r>
              <a:rPr lang="de-DE" dirty="0" smtClean="0"/>
              <a:t> </a:t>
            </a:r>
            <a:r>
              <a:rPr lang="de-DE" dirty="0" err="1" smtClean="0"/>
              <a:t>partner</a:t>
            </a:r>
            <a:r>
              <a:rPr lang="de-DE" dirty="0" smtClean="0"/>
              <a:t> </a:t>
            </a:r>
            <a:r>
              <a:rPr lang="de-DE" dirty="0" err="1" smtClean="0"/>
              <a:t>schools</a:t>
            </a:r>
            <a:endParaRPr lang="de-DE" dirty="0" smtClean="0"/>
          </a:p>
          <a:p>
            <a:r>
              <a:rPr lang="de-DE" dirty="0" smtClean="0"/>
              <a:t>Day </a:t>
            </a:r>
            <a:r>
              <a:rPr lang="de-DE" dirty="0" err="1" smtClean="0"/>
              <a:t>of</a:t>
            </a:r>
            <a:r>
              <a:rPr lang="de-DE" dirty="0" smtClean="0"/>
              <a:t> open </a:t>
            </a:r>
            <a:r>
              <a:rPr lang="de-DE" dirty="0" err="1" smtClean="0"/>
              <a:t>doors</a:t>
            </a:r>
            <a:endParaRPr lang="de-DE" dirty="0" smtClean="0"/>
          </a:p>
          <a:p>
            <a:r>
              <a:rPr lang="de-DE" dirty="0" smtClean="0"/>
              <a:t>Snow-sports </a:t>
            </a:r>
            <a:r>
              <a:rPr lang="de-DE" dirty="0" err="1"/>
              <a:t>p</a:t>
            </a:r>
            <a:r>
              <a:rPr lang="de-DE" dirty="0" err="1" smtClean="0"/>
              <a:t>roject</a:t>
            </a:r>
            <a:endParaRPr lang="de-DE" dirty="0" smtClean="0"/>
          </a:p>
          <a:p>
            <a:r>
              <a:rPr lang="de-DE" dirty="0" err="1" smtClean="0"/>
              <a:t>Polish</a:t>
            </a:r>
            <a:r>
              <a:rPr lang="de-DE" dirty="0" smtClean="0"/>
              <a:t>-German </a:t>
            </a:r>
            <a:r>
              <a:rPr lang="de-DE" dirty="0" err="1" smtClean="0"/>
              <a:t>youth</a:t>
            </a:r>
            <a:r>
              <a:rPr lang="de-DE" dirty="0" smtClean="0"/>
              <a:t> </a:t>
            </a:r>
            <a:r>
              <a:rPr lang="de-DE" dirty="0" err="1" smtClean="0"/>
              <a:t>meeting</a:t>
            </a:r>
            <a:endParaRPr lang="de-DE" dirty="0" smtClean="0"/>
          </a:p>
          <a:p>
            <a:r>
              <a:rPr lang="de-DE" dirty="0" smtClean="0"/>
              <a:t>School </a:t>
            </a:r>
            <a:r>
              <a:rPr lang="de-DE" dirty="0" err="1" smtClean="0"/>
              <a:t>without</a:t>
            </a:r>
            <a:r>
              <a:rPr lang="de-DE" dirty="0" smtClean="0"/>
              <a:t> </a:t>
            </a:r>
            <a:r>
              <a:rPr lang="de-DE" dirty="0" err="1" smtClean="0"/>
              <a:t>racism</a:t>
            </a:r>
            <a:r>
              <a:rPr lang="de-DE" dirty="0" smtClean="0"/>
              <a:t> – </a:t>
            </a:r>
            <a:r>
              <a:rPr lang="de-DE" dirty="0" err="1" smtClean="0"/>
              <a:t>school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courage</a:t>
            </a:r>
            <a:endParaRPr lang="de-DE" dirty="0" smtClean="0"/>
          </a:p>
          <a:p>
            <a:r>
              <a:rPr lang="de-DE" dirty="0" err="1"/>
              <a:t>C</a:t>
            </a:r>
            <a:r>
              <a:rPr lang="de-DE" dirty="0" err="1" smtClean="0"/>
              <a:t>harity</a:t>
            </a:r>
            <a:r>
              <a:rPr lang="de-DE" dirty="0" smtClean="0"/>
              <a:t> </a:t>
            </a:r>
            <a:r>
              <a:rPr lang="de-DE" dirty="0" err="1" smtClean="0"/>
              <a:t>run</a:t>
            </a:r>
            <a:endParaRPr lang="de-DE" dirty="0" smtClean="0"/>
          </a:p>
          <a:p>
            <a:r>
              <a:rPr lang="de-DE" dirty="0" smtClean="0"/>
              <a:t>Project: „</a:t>
            </a:r>
            <a:r>
              <a:rPr lang="de-DE" dirty="0" err="1" smtClean="0"/>
              <a:t>Responsibility</a:t>
            </a:r>
            <a:r>
              <a:rPr lang="de-DE" dirty="0" smtClean="0"/>
              <a:t>“</a:t>
            </a: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499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7.1. </a:t>
            </a:r>
            <a:r>
              <a:rPr lang="de-DE" dirty="0" smtClean="0"/>
              <a:t>Clubs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several</a:t>
            </a:r>
            <a:r>
              <a:rPr lang="de-DE" dirty="0" smtClean="0"/>
              <a:t> </a:t>
            </a:r>
            <a:r>
              <a:rPr lang="de-DE" dirty="0" err="1" smtClean="0"/>
              <a:t>clubs</a:t>
            </a:r>
            <a:endParaRPr lang="de-DE" dirty="0" smtClean="0"/>
          </a:p>
          <a:p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16 </a:t>
            </a:r>
            <a:r>
              <a:rPr lang="de-DE" dirty="0" err="1" smtClean="0"/>
              <a:t>clubs</a:t>
            </a:r>
            <a:r>
              <a:rPr lang="de-DE" dirty="0" smtClean="0"/>
              <a:t>, 5 </a:t>
            </a:r>
            <a:r>
              <a:rPr lang="de-DE" dirty="0" err="1" smtClean="0"/>
              <a:t>of</a:t>
            </a:r>
            <a:r>
              <a:rPr lang="de-DE" dirty="0" smtClean="0"/>
              <a:t> wich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chargeable</a:t>
            </a:r>
            <a:endParaRPr lang="de-DE" dirty="0" smtClean="0"/>
          </a:p>
          <a:p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beginning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each</a:t>
            </a:r>
            <a:r>
              <a:rPr lang="de-DE" dirty="0" smtClean="0"/>
              <a:t> </a:t>
            </a:r>
            <a:r>
              <a:rPr lang="de-DE" dirty="0" err="1" smtClean="0"/>
              <a:t>school</a:t>
            </a:r>
            <a:r>
              <a:rPr lang="de-DE" dirty="0" smtClean="0"/>
              <a:t> </a:t>
            </a:r>
            <a:r>
              <a:rPr lang="de-DE" dirty="0" err="1" smtClean="0"/>
              <a:t>year</a:t>
            </a:r>
            <a:r>
              <a:rPr lang="de-DE" dirty="0" smtClean="0"/>
              <a:t> </a:t>
            </a:r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a </a:t>
            </a:r>
            <a:r>
              <a:rPr lang="de-DE" dirty="0" err="1" smtClean="0"/>
              <a:t>try</a:t>
            </a:r>
            <a:r>
              <a:rPr lang="de-DE" dirty="0" smtClean="0"/>
              <a:t> out </a:t>
            </a: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317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7.2. </a:t>
            </a:r>
            <a:r>
              <a:rPr lang="de-DE" dirty="0" smtClean="0"/>
              <a:t>Break </a:t>
            </a:r>
            <a:r>
              <a:rPr lang="de-DE" dirty="0" err="1" smtClean="0"/>
              <a:t>activities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Youth </a:t>
            </a:r>
            <a:r>
              <a:rPr lang="de-DE" dirty="0" err="1" smtClean="0"/>
              <a:t>club</a:t>
            </a:r>
            <a:endParaRPr lang="de-DE" dirty="0" smtClean="0"/>
          </a:p>
          <a:p>
            <a:r>
              <a:rPr lang="de-DE" dirty="0" err="1" smtClean="0"/>
              <a:t>Gym</a:t>
            </a:r>
            <a:endParaRPr lang="de-DE" dirty="0" smtClean="0"/>
          </a:p>
          <a:p>
            <a:r>
              <a:rPr lang="de-DE" dirty="0" smtClean="0"/>
              <a:t>Cafeteria</a:t>
            </a:r>
          </a:p>
          <a:p>
            <a:r>
              <a:rPr lang="de-DE" dirty="0" smtClean="0"/>
              <a:t>Computer </a:t>
            </a:r>
            <a:r>
              <a:rPr lang="de-DE" dirty="0" err="1" smtClean="0"/>
              <a:t>room</a:t>
            </a:r>
            <a:endParaRPr lang="de-DE" dirty="0" smtClean="0"/>
          </a:p>
          <a:p>
            <a:r>
              <a:rPr lang="de-DE" dirty="0" err="1" smtClean="0"/>
              <a:t>Assembly</a:t>
            </a:r>
            <a:r>
              <a:rPr lang="de-DE" dirty="0" smtClean="0"/>
              <a:t> </a:t>
            </a:r>
            <a:r>
              <a:rPr lang="de-DE" dirty="0" smtClean="0"/>
              <a:t>h</a:t>
            </a:r>
            <a:r>
              <a:rPr lang="de-DE" dirty="0" smtClean="0"/>
              <a:t>all + lunch + </a:t>
            </a:r>
            <a:r>
              <a:rPr lang="de-DE" dirty="0" err="1" smtClean="0"/>
              <a:t>play</a:t>
            </a:r>
            <a:r>
              <a:rPr lang="de-DE" dirty="0" smtClean="0"/>
              <a:t> </a:t>
            </a:r>
            <a:r>
              <a:rPr lang="de-DE" dirty="0" err="1" smtClean="0"/>
              <a:t>ground</a:t>
            </a:r>
            <a:endParaRPr lang="de-DE" dirty="0" smtClean="0"/>
          </a:p>
          <a:p>
            <a:r>
              <a:rPr lang="de-DE" dirty="0" smtClean="0"/>
              <a:t>Library </a:t>
            </a:r>
            <a:endParaRPr lang="de-DE" dirty="0" smtClean="0"/>
          </a:p>
          <a:p>
            <a:r>
              <a:rPr lang="de-DE" dirty="0" err="1" smtClean="0"/>
              <a:t>Breakroom</a:t>
            </a:r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722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8. </a:t>
            </a:r>
            <a:r>
              <a:rPr lang="de-DE" dirty="0" smtClean="0"/>
              <a:t>Special </a:t>
            </a:r>
            <a:r>
              <a:rPr lang="de-DE" dirty="0" err="1" smtClean="0"/>
              <a:t>days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School </a:t>
            </a:r>
            <a:r>
              <a:rPr lang="de-DE" dirty="0" err="1" smtClean="0"/>
              <a:t>festival</a:t>
            </a:r>
            <a:endParaRPr lang="de-DE" dirty="0" smtClean="0"/>
          </a:p>
          <a:p>
            <a:r>
              <a:rPr lang="de-DE" dirty="0" smtClean="0"/>
              <a:t>1st </a:t>
            </a:r>
            <a:r>
              <a:rPr lang="de-DE" dirty="0" err="1" smtClean="0"/>
              <a:t>day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school</a:t>
            </a:r>
            <a:endParaRPr lang="de-DE" dirty="0" smtClean="0"/>
          </a:p>
          <a:p>
            <a:r>
              <a:rPr lang="de-DE" dirty="0" smtClean="0"/>
              <a:t>Christmas</a:t>
            </a:r>
            <a:endParaRPr lang="de-DE" dirty="0" smtClean="0"/>
          </a:p>
          <a:p>
            <a:r>
              <a:rPr lang="de-DE" dirty="0" smtClean="0"/>
              <a:t>Campusfestival</a:t>
            </a:r>
            <a:endParaRPr lang="de-DE" dirty="0" smtClean="0"/>
          </a:p>
          <a:p>
            <a:r>
              <a:rPr lang="de-DE" dirty="0" err="1" smtClean="0"/>
              <a:t>Cildday</a:t>
            </a:r>
            <a:endParaRPr lang="de-DE" dirty="0" smtClean="0"/>
          </a:p>
          <a:p>
            <a:r>
              <a:rPr lang="de-DE" dirty="0" smtClean="0"/>
              <a:t>Ball </a:t>
            </a:r>
            <a:r>
              <a:rPr lang="de-DE" dirty="0" err="1" smtClean="0"/>
              <a:t>befor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last 100 </a:t>
            </a:r>
            <a:r>
              <a:rPr lang="de-DE" dirty="0" err="1" smtClean="0"/>
              <a:t>days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school</a:t>
            </a: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117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End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de-DE" sz="4800" dirty="0" smtClean="0"/>
              <a:t>The </a:t>
            </a:r>
            <a:r>
              <a:rPr lang="de-DE" sz="4800" dirty="0" err="1" smtClean="0"/>
              <a:t>class</a:t>
            </a:r>
            <a:r>
              <a:rPr lang="de-DE" sz="4800" dirty="0" smtClean="0"/>
              <a:t> 8b</a:t>
            </a:r>
            <a:endParaRPr lang="de-DE" sz="4800" dirty="0" smtClean="0"/>
          </a:p>
          <a:p>
            <a:pPr marL="137160" indent="0" algn="ctr">
              <a:buNone/>
            </a:pPr>
            <a:r>
              <a:rPr lang="de-DE" sz="4800" dirty="0" err="1" smtClean="0"/>
              <a:t>of</a:t>
            </a:r>
            <a:r>
              <a:rPr lang="de-DE" sz="4800" dirty="0" smtClean="0"/>
              <a:t> </a:t>
            </a:r>
            <a:r>
              <a:rPr lang="de-DE" sz="4800" dirty="0" err="1" smtClean="0"/>
              <a:t>the</a:t>
            </a:r>
            <a:r>
              <a:rPr lang="de-DE" sz="4800" dirty="0" smtClean="0"/>
              <a:t> Finowfurt </a:t>
            </a:r>
            <a:r>
              <a:rPr lang="de-DE" sz="4800" dirty="0" err="1" smtClean="0"/>
              <a:t>school</a:t>
            </a:r>
            <a:r>
              <a:rPr lang="de-DE" sz="4800" dirty="0" smtClean="0"/>
              <a:t> </a:t>
            </a:r>
            <a:r>
              <a:rPr lang="de-DE" sz="4800" dirty="0" err="1" smtClean="0"/>
              <a:t>thanks</a:t>
            </a:r>
            <a:r>
              <a:rPr lang="de-DE" sz="4800" dirty="0" smtClean="0"/>
              <a:t> </a:t>
            </a:r>
            <a:r>
              <a:rPr lang="de-DE" sz="4800" dirty="0" err="1" smtClean="0"/>
              <a:t>for</a:t>
            </a:r>
            <a:r>
              <a:rPr lang="de-DE" sz="4800" dirty="0" smtClean="0"/>
              <a:t> </a:t>
            </a:r>
            <a:r>
              <a:rPr lang="de-DE" sz="4800" dirty="0" err="1" smtClean="0"/>
              <a:t>your</a:t>
            </a:r>
            <a:r>
              <a:rPr lang="de-DE" sz="4800" dirty="0" smtClean="0"/>
              <a:t> </a:t>
            </a:r>
            <a:r>
              <a:rPr lang="de-DE" sz="4800" dirty="0" err="1" smtClean="0"/>
              <a:t>attention</a:t>
            </a:r>
            <a:endParaRPr lang="de-DE" sz="4800" dirty="0"/>
          </a:p>
        </p:txBody>
      </p:sp>
    </p:spTree>
    <p:extLst>
      <p:ext uri="{BB962C8B-B14F-4D97-AF65-F5344CB8AC3E}">
        <p14:creationId xmlns:p14="http://schemas.microsoft.com/office/powerpoint/2010/main" val="239458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de-DE" dirty="0" smtClean="0"/>
              <a:t>Contents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1510" indent="-514350">
              <a:buFont typeface="+mj-lt"/>
              <a:buAutoNum type="arabicPeriod"/>
            </a:pPr>
            <a:r>
              <a:rPr lang="de-DE" dirty="0" smtClean="0"/>
              <a:t>School </a:t>
            </a:r>
            <a:r>
              <a:rPr lang="de-DE" dirty="0" err="1" smtClean="0"/>
              <a:t>building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/>
              <a:t>r</a:t>
            </a:r>
            <a:r>
              <a:rPr lang="de-DE" dirty="0" err="1" smtClean="0"/>
              <a:t>ooms</a:t>
            </a:r>
            <a:endParaRPr lang="de-DE" dirty="0" smtClean="0"/>
          </a:p>
          <a:p>
            <a:pPr marL="651510" indent="-514350">
              <a:buFont typeface="+mj-lt"/>
              <a:buAutoNum type="arabicPeriod"/>
            </a:pPr>
            <a:r>
              <a:rPr lang="de-DE" dirty="0" err="1" smtClean="0"/>
              <a:t>Assembly</a:t>
            </a:r>
            <a:r>
              <a:rPr lang="de-DE" dirty="0" smtClean="0"/>
              <a:t> hall</a:t>
            </a:r>
          </a:p>
          <a:p>
            <a:pPr marL="651510" indent="-514350">
              <a:buFont typeface="+mj-lt"/>
              <a:buAutoNum type="arabicPeriod"/>
            </a:pPr>
            <a:r>
              <a:rPr lang="de-DE" dirty="0" err="1" smtClean="0"/>
              <a:t>Grounds</a:t>
            </a:r>
            <a:endParaRPr lang="de-DE" dirty="0"/>
          </a:p>
          <a:p>
            <a:pPr marL="651510" indent="-514350">
              <a:buFont typeface="+mj-lt"/>
              <a:buAutoNum type="arabicPeriod"/>
            </a:pPr>
            <a:r>
              <a:rPr lang="de-DE" dirty="0" smtClean="0"/>
              <a:t>Youth </a:t>
            </a:r>
            <a:r>
              <a:rPr lang="de-DE" dirty="0" err="1" smtClean="0"/>
              <a:t>club</a:t>
            </a:r>
            <a:endParaRPr lang="de-DE" dirty="0" smtClean="0"/>
          </a:p>
          <a:p>
            <a:pPr marL="651510" indent="-514350">
              <a:buFont typeface="+mj-lt"/>
              <a:buAutoNum type="arabicPeriod"/>
            </a:pPr>
            <a:r>
              <a:rPr lang="de-DE" dirty="0" smtClean="0"/>
              <a:t>Schoolmanagement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teacher</a:t>
            </a:r>
            <a:endParaRPr lang="de-DE" dirty="0"/>
          </a:p>
          <a:p>
            <a:pPr marL="651510" indent="-514350">
              <a:buFont typeface="+mj-lt"/>
              <a:buAutoNum type="arabicPeriod"/>
            </a:pPr>
            <a:r>
              <a:rPr lang="de-DE" dirty="0" smtClean="0"/>
              <a:t>School</a:t>
            </a:r>
            <a:endParaRPr lang="de-DE" dirty="0" smtClean="0"/>
          </a:p>
          <a:p>
            <a:pPr marL="651510" indent="-514350">
              <a:buFont typeface="+mj-lt"/>
              <a:buAutoNum type="arabicPeriod"/>
            </a:pPr>
            <a:r>
              <a:rPr lang="de-DE" dirty="0" err="1" smtClean="0"/>
              <a:t>Activities</a:t>
            </a:r>
            <a:endParaRPr lang="de-DE" dirty="0" smtClean="0"/>
          </a:p>
          <a:p>
            <a:pPr marL="651510" indent="-514350">
              <a:buFont typeface="+mj-lt"/>
              <a:buAutoNum type="arabicPeriod"/>
            </a:pPr>
            <a:r>
              <a:rPr lang="de-DE" dirty="0" smtClean="0"/>
              <a:t>Special Days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11226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1. School </a:t>
            </a:r>
            <a:r>
              <a:rPr lang="de-DE" dirty="0" err="1" smtClean="0"/>
              <a:t>building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rooms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Assembly</a:t>
            </a:r>
            <a:endParaRPr lang="de-DE" dirty="0" smtClean="0"/>
          </a:p>
          <a:p>
            <a:r>
              <a:rPr lang="de-DE" dirty="0" err="1" smtClean="0"/>
              <a:t>Gym</a:t>
            </a:r>
            <a:endParaRPr lang="de-DE" dirty="0" smtClean="0"/>
          </a:p>
          <a:p>
            <a:r>
              <a:rPr lang="de-DE" dirty="0" smtClean="0"/>
              <a:t>Computer </a:t>
            </a:r>
            <a:r>
              <a:rPr lang="de-DE" dirty="0" err="1" smtClean="0"/>
              <a:t>rooms</a:t>
            </a:r>
            <a:endParaRPr lang="de-DE" dirty="0" smtClean="0"/>
          </a:p>
          <a:p>
            <a:r>
              <a:rPr lang="de-DE" dirty="0" smtClean="0"/>
              <a:t>Techniques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craft</a:t>
            </a:r>
            <a:r>
              <a:rPr lang="de-DE" dirty="0" smtClean="0"/>
              <a:t> </a:t>
            </a:r>
            <a:r>
              <a:rPr lang="de-DE" dirty="0" err="1" smtClean="0"/>
              <a:t>rooms</a:t>
            </a:r>
            <a:endParaRPr lang="de-DE" dirty="0" smtClean="0"/>
          </a:p>
          <a:p>
            <a:r>
              <a:rPr lang="de-DE" dirty="0" smtClean="0"/>
              <a:t>Class </a:t>
            </a:r>
            <a:r>
              <a:rPr lang="de-DE" dirty="0" err="1" smtClean="0"/>
              <a:t>rooms</a:t>
            </a:r>
            <a:endParaRPr lang="de-DE" dirty="0" smtClean="0"/>
          </a:p>
          <a:p>
            <a:r>
              <a:rPr lang="de-DE" dirty="0" smtClean="0"/>
              <a:t>Cafeteria</a:t>
            </a:r>
          </a:p>
          <a:p>
            <a:r>
              <a:rPr lang="de-DE" dirty="0"/>
              <a:t>O</a:t>
            </a:r>
            <a:r>
              <a:rPr lang="de-DE" dirty="0" smtClean="0"/>
              <a:t>ffice</a:t>
            </a:r>
            <a:endParaRPr lang="de-DE" dirty="0" smtClean="0"/>
          </a:p>
          <a:p>
            <a:r>
              <a:rPr lang="de-DE" dirty="0" err="1" smtClean="0"/>
              <a:t>Homework</a:t>
            </a:r>
            <a:r>
              <a:rPr lang="de-DE" dirty="0" smtClean="0"/>
              <a:t> </a:t>
            </a:r>
            <a:r>
              <a:rPr lang="de-DE" dirty="0" err="1" smtClean="0"/>
              <a:t>room</a:t>
            </a:r>
            <a:endParaRPr lang="de-DE" dirty="0" smtClean="0"/>
          </a:p>
          <a:p>
            <a:r>
              <a:rPr lang="de-DE" dirty="0" smtClean="0"/>
              <a:t>Library</a:t>
            </a: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405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1.1. </a:t>
            </a:r>
            <a:r>
              <a:rPr lang="de-DE" dirty="0" err="1" smtClean="0"/>
              <a:t>Timetable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8614328"/>
              </p:ext>
            </p:extLst>
          </p:nvPr>
        </p:nvGraphicFramePr>
        <p:xfrm>
          <a:off x="457200" y="1600200"/>
          <a:ext cx="8229600" cy="4313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604664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lesson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time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minutes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open </a:t>
                      </a:r>
                      <a:r>
                        <a:rPr lang="de-DE" dirty="0" err="1" smtClean="0"/>
                        <a:t>beginning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7.30-8.00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30 min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1. </a:t>
                      </a:r>
                      <a:r>
                        <a:rPr lang="de-DE" dirty="0" err="1" smtClean="0"/>
                        <a:t>lesson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8.00-9.00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60 min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breakfest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9.00-9.30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30 min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2. </a:t>
                      </a:r>
                      <a:r>
                        <a:rPr lang="de-DE" dirty="0" err="1" smtClean="0"/>
                        <a:t>lesson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9.30-10.30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60 min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aseline="0" dirty="0" smtClean="0"/>
                        <a:t> break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10.30-10.40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10 min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3.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lesson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10.40-11.40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60</a:t>
                      </a:r>
                      <a:r>
                        <a:rPr lang="de-DE" baseline="0" dirty="0" smtClean="0"/>
                        <a:t> min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lunch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11.40-12.30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50 min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4. </a:t>
                      </a:r>
                      <a:r>
                        <a:rPr lang="de-DE" dirty="0" err="1" smtClean="0"/>
                        <a:t>lesson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12.30-13.30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60 min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break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13.30-13.40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10 min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5.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lesson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13.40-14.40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60 min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419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2. </a:t>
            </a:r>
            <a:r>
              <a:rPr lang="de-DE" dirty="0" err="1" smtClean="0"/>
              <a:t>Assembly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Lunchbreak</a:t>
            </a:r>
            <a:endParaRPr lang="de-DE" dirty="0" smtClean="0"/>
          </a:p>
          <a:p>
            <a:r>
              <a:rPr lang="de-DE" dirty="0" smtClean="0"/>
              <a:t>A </a:t>
            </a:r>
            <a:r>
              <a:rPr lang="de-DE" dirty="0" err="1" smtClean="0"/>
              <a:t>space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entertaining</a:t>
            </a:r>
            <a:r>
              <a:rPr lang="de-DE" dirty="0" smtClean="0"/>
              <a:t> </a:t>
            </a:r>
            <a:r>
              <a:rPr lang="de-DE" dirty="0" err="1" smtClean="0"/>
              <a:t>when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weather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bad</a:t>
            </a:r>
            <a:endParaRPr lang="de-DE" dirty="0" smtClean="0"/>
          </a:p>
          <a:p>
            <a:r>
              <a:rPr lang="de-DE" dirty="0" smtClean="0"/>
              <a:t>Lunch </a:t>
            </a:r>
          </a:p>
          <a:p>
            <a:r>
              <a:rPr lang="de-DE" dirty="0" err="1" smtClean="0"/>
              <a:t>Serves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entertainment</a:t>
            </a:r>
            <a:r>
              <a:rPr lang="de-DE" dirty="0" smtClean="0"/>
              <a:t> </a:t>
            </a:r>
            <a:r>
              <a:rPr lang="de-DE" dirty="0" err="1" smtClean="0"/>
              <a:t>purposes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school</a:t>
            </a:r>
            <a:r>
              <a:rPr lang="de-DE" dirty="0"/>
              <a:t> </a:t>
            </a:r>
            <a:r>
              <a:rPr lang="de-DE" dirty="0" err="1" smtClean="0"/>
              <a:t>festivals</a:t>
            </a:r>
            <a:endParaRPr lang="de-DE" dirty="0" smtClean="0"/>
          </a:p>
          <a:p>
            <a:r>
              <a:rPr lang="de-DE" dirty="0" err="1" smtClean="0"/>
              <a:t>Serves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introduce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new</a:t>
            </a:r>
            <a:r>
              <a:rPr lang="de-DE" dirty="0" smtClean="0"/>
              <a:t> classes</a:t>
            </a:r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110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4848" y="1682433"/>
            <a:ext cx="8229600" cy="4709160"/>
          </a:xfrm>
        </p:spPr>
        <p:txBody>
          <a:bodyPr/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pPr marL="137160" indent="0">
              <a:buNone/>
            </a:pPr>
            <a:endParaRPr lang="de-DE" sz="3200" dirty="0" smtClean="0"/>
          </a:p>
          <a:p>
            <a:pPr marL="137160" indent="0">
              <a:buNone/>
            </a:pPr>
            <a:endParaRPr lang="de-DE" sz="3200" dirty="0" smtClean="0"/>
          </a:p>
        </p:txBody>
      </p:sp>
      <p:pic>
        <p:nvPicPr>
          <p:cNvPr id="1026" name="Picture 2" descr="C:\Users\zaumseil.joerg\Desktop\Comenius - Fotogruppe\Caffeeteria und Aula\IMAG02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480720" cy="366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zaumseil.joerg\Desktop\Comenius - Fotogruppe\Caffeeteria und Aula\IMAG02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704" y="3241338"/>
            <a:ext cx="6444208" cy="364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6480720" y="1476073"/>
            <a:ext cx="2123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err="1" smtClean="0"/>
              <a:t>Assembly</a:t>
            </a:r>
            <a:endParaRPr lang="de-DE" sz="3200" dirty="0"/>
          </a:p>
        </p:txBody>
      </p:sp>
      <p:sp>
        <p:nvSpPr>
          <p:cNvPr id="10" name="Textfeld 9"/>
          <p:cNvSpPr txBox="1"/>
          <p:nvPr/>
        </p:nvSpPr>
        <p:spPr>
          <a:xfrm>
            <a:off x="10120" y="4001244"/>
            <a:ext cx="2545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Cafeteria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60034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3. </a:t>
            </a:r>
            <a:r>
              <a:rPr lang="de-DE" dirty="0" err="1" smtClean="0"/>
              <a:t>Ground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Sports hall</a:t>
            </a:r>
          </a:p>
          <a:p>
            <a:r>
              <a:rPr lang="de-DE" dirty="0" smtClean="0"/>
              <a:t>Sports </a:t>
            </a:r>
            <a:r>
              <a:rPr lang="de-DE" dirty="0" err="1" smtClean="0"/>
              <a:t>field</a:t>
            </a:r>
            <a:endParaRPr lang="de-DE" dirty="0" smtClean="0"/>
          </a:p>
          <a:p>
            <a:r>
              <a:rPr lang="de-DE" dirty="0" smtClean="0"/>
              <a:t>Schoolyard</a:t>
            </a:r>
            <a:endParaRPr lang="de-DE" dirty="0"/>
          </a:p>
          <a:p>
            <a:r>
              <a:rPr lang="de-DE" dirty="0" err="1" smtClean="0"/>
              <a:t>Playground</a:t>
            </a:r>
            <a:endParaRPr lang="de-DE" dirty="0" smtClean="0"/>
          </a:p>
          <a:p>
            <a:r>
              <a:rPr lang="de-DE" dirty="0" smtClean="0"/>
              <a:t>Youth </a:t>
            </a:r>
            <a:r>
              <a:rPr lang="de-DE" dirty="0" err="1" smtClean="0"/>
              <a:t>club</a:t>
            </a:r>
            <a:endParaRPr lang="de-DE" dirty="0" smtClean="0"/>
          </a:p>
          <a:p>
            <a:r>
              <a:rPr lang="de-DE" dirty="0" smtClean="0"/>
              <a:t>After school </a:t>
            </a:r>
            <a:r>
              <a:rPr lang="de-DE" dirty="0" err="1" smtClean="0"/>
              <a:t>club</a:t>
            </a:r>
            <a:r>
              <a:rPr lang="de-DE" dirty="0" smtClean="0"/>
              <a:t> </a:t>
            </a:r>
            <a:endParaRPr lang="de-DE" dirty="0"/>
          </a:p>
          <a:p>
            <a:r>
              <a:rPr lang="de-DE" dirty="0" smtClean="0"/>
              <a:t>Primary school</a:t>
            </a:r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971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4848" y="1682433"/>
            <a:ext cx="8229600" cy="4709160"/>
          </a:xfrm>
        </p:spPr>
        <p:txBody>
          <a:bodyPr/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pPr marL="137160" indent="0">
              <a:buNone/>
            </a:pPr>
            <a:endParaRPr lang="de-DE" sz="3200" dirty="0" smtClean="0"/>
          </a:p>
          <a:p>
            <a:pPr marL="137160" indent="0">
              <a:buNone/>
            </a:pPr>
            <a:endParaRPr lang="de-DE" sz="3200" dirty="0" smtClean="0"/>
          </a:p>
        </p:txBody>
      </p:sp>
      <p:sp>
        <p:nvSpPr>
          <p:cNvPr id="10" name="Textfeld 9"/>
          <p:cNvSpPr txBox="1"/>
          <p:nvPr/>
        </p:nvSpPr>
        <p:spPr>
          <a:xfrm>
            <a:off x="0" y="4515934"/>
            <a:ext cx="3193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Primary school</a:t>
            </a:r>
            <a:endParaRPr lang="de-DE" sz="3200" dirty="0"/>
          </a:p>
        </p:txBody>
      </p:sp>
      <p:pic>
        <p:nvPicPr>
          <p:cNvPr id="1026" name="Picture 2" descr="C:\Users\zaumseil.joerg\Desktop\Comenius - Fotogruppe\Grundschule\CIMG39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" y="48432"/>
            <a:ext cx="6521954" cy="366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zaumseil.joerg\Desktop\Comenius - Fotogruppe\Grundschule\CIMG39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442380"/>
            <a:ext cx="6072212" cy="341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26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anke">
  <a:themeElements>
    <a:clrScheme name="Benutzerdefiniert 6">
      <a:dk1>
        <a:sysClr val="windowText" lastClr="000000"/>
      </a:dk1>
      <a:lt1>
        <a:sysClr val="window" lastClr="FFFFFF"/>
      </a:lt1>
      <a:dk2>
        <a:srgbClr val="D487C4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Anank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nank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511</Words>
  <Application>Microsoft Office PowerPoint</Application>
  <PresentationFormat>Bildschirmpräsentation (4:3)</PresentationFormat>
  <Paragraphs>183</Paragraphs>
  <Slides>24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5" baseType="lpstr">
      <vt:lpstr>Ananke</vt:lpstr>
      <vt:lpstr>Finowfurt School</vt:lpstr>
      <vt:lpstr>Our School </vt:lpstr>
      <vt:lpstr>Contents</vt:lpstr>
      <vt:lpstr>  1. School building and rooms  </vt:lpstr>
      <vt:lpstr>1.1. Timetable</vt:lpstr>
      <vt:lpstr>2. Assembly</vt:lpstr>
      <vt:lpstr>PowerPoint-Präsentation</vt:lpstr>
      <vt:lpstr>3. Ground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4. Youth club</vt:lpstr>
      <vt:lpstr> 5. Schoolmanagement and teacher </vt:lpstr>
      <vt:lpstr>6. School</vt:lpstr>
      <vt:lpstr>6. School</vt:lpstr>
      <vt:lpstr>7. activities </vt:lpstr>
      <vt:lpstr>7.1. Clubs</vt:lpstr>
      <vt:lpstr>7.2. Break activities</vt:lpstr>
      <vt:lpstr>8. Special days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Zaumseil, Joerg</dc:creator>
  <cp:lastModifiedBy>Jörg Zaumseil</cp:lastModifiedBy>
  <cp:revision>76</cp:revision>
  <dcterms:created xsi:type="dcterms:W3CDTF">2013-09-19T08:34:09Z</dcterms:created>
  <dcterms:modified xsi:type="dcterms:W3CDTF">2013-09-24T20:55:59Z</dcterms:modified>
</cp:coreProperties>
</file>