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58" r:id="rId4"/>
    <p:sldId id="259" r:id="rId5"/>
    <p:sldId id="261" r:id="rId6"/>
    <p:sldId id="256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62" d="100"/>
          <a:sy n="62" d="100"/>
        </p:scale>
        <p:origin x="-10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4D5B3-52A3-456B-9E38-B94337F5F116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9FEB-8900-48F3-B313-9CEC9BC80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53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9FEB-8900-48F3-B313-9CEC9BC805F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51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54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46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61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77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53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5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1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43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5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59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C70C-FEEC-41FC-9EF3-D6EDAA2CEA89}" type="datetimeFigureOut">
              <a:rPr lang="de-DE" smtClean="0"/>
              <a:t>15.10.2014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2322-1285-4690-B899-A48448CA9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8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4" r="8181" b="23510"/>
          <a:stretch/>
        </p:blipFill>
        <p:spPr>
          <a:xfrm>
            <a:off x="6830644" y="2097281"/>
            <a:ext cx="2214387" cy="1138031"/>
          </a:xfrm>
          <a:prstGeom prst="round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7" b="13519"/>
          <a:stretch/>
        </p:blipFill>
        <p:spPr>
          <a:xfrm>
            <a:off x="2560146" y="90812"/>
            <a:ext cx="4141729" cy="1676400"/>
          </a:xfrm>
          <a:prstGeom prst="round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07"/>
          <a:stretch/>
        </p:blipFill>
        <p:spPr>
          <a:xfrm>
            <a:off x="2465117" y="1801334"/>
            <a:ext cx="4464496" cy="2635778"/>
          </a:xfrm>
          <a:prstGeom prst="round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5356" y="2492896"/>
            <a:ext cx="5344018" cy="108012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Comeniusolympiade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14.10.2014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9" r="2333" b="7401"/>
          <a:stretch/>
        </p:blipFill>
        <p:spPr>
          <a:xfrm>
            <a:off x="263608" y="3413805"/>
            <a:ext cx="2033251" cy="778765"/>
          </a:xfrm>
          <a:prstGeom prst="snip2Same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8" b="5762"/>
          <a:stretch/>
        </p:blipFill>
        <p:spPr>
          <a:xfrm>
            <a:off x="244712" y="2295310"/>
            <a:ext cx="1108185" cy="940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/>
          <a:stretch/>
        </p:blipFill>
        <p:spPr>
          <a:xfrm>
            <a:off x="1299205" y="2295310"/>
            <a:ext cx="1165912" cy="94000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00" y="1767212"/>
            <a:ext cx="214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Auslosung: Welche Klasse </a:t>
            </a:r>
          </a:p>
          <a:p>
            <a:r>
              <a:rPr lang="de-DE" sz="1400" dirty="0" smtClean="0"/>
              <a:t>startet für welches Land ?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707" r="24218" b="3454"/>
          <a:stretch/>
        </p:blipFill>
        <p:spPr>
          <a:xfrm>
            <a:off x="150057" y="4562290"/>
            <a:ext cx="1464013" cy="144016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30152" b="11183"/>
          <a:stretch/>
        </p:blipFill>
        <p:spPr>
          <a:xfrm>
            <a:off x="1746967" y="4534436"/>
            <a:ext cx="1318833" cy="146626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5611" r="30153" b="11862"/>
          <a:stretch/>
        </p:blipFill>
        <p:spPr>
          <a:xfrm>
            <a:off x="3159988" y="4562290"/>
            <a:ext cx="1286466" cy="14662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11410" r="20454" b="5572"/>
          <a:stretch/>
        </p:blipFill>
        <p:spPr>
          <a:xfrm>
            <a:off x="4605001" y="4572599"/>
            <a:ext cx="1329270" cy="144992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9158" r="30909" b="8240"/>
          <a:stretch/>
        </p:blipFill>
        <p:spPr>
          <a:xfrm>
            <a:off x="6075995" y="4570164"/>
            <a:ext cx="1085293" cy="140903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9415" r="27576"/>
          <a:stretch/>
        </p:blipFill>
        <p:spPr>
          <a:xfrm>
            <a:off x="7308304" y="4604442"/>
            <a:ext cx="1678078" cy="138623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8314" y="42351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Viertklässler als Helfer für: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65401" y="6028550"/>
            <a:ext cx="123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Türkei</a:t>
            </a:r>
          </a:p>
          <a:p>
            <a:r>
              <a:rPr lang="de-DE" dirty="0" smtClean="0"/>
              <a:t>Klasse 3a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89721" y="6044227"/>
            <a:ext cx="123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Bulgarien</a:t>
            </a:r>
          </a:p>
          <a:p>
            <a:r>
              <a:rPr lang="de-DE" dirty="0" smtClean="0"/>
              <a:t>Klasse 2b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063243" y="6059904"/>
            <a:ext cx="144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Griechenland</a:t>
            </a:r>
          </a:p>
          <a:p>
            <a:r>
              <a:rPr lang="de-DE" dirty="0" smtClean="0"/>
              <a:t>Klasse 3b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652974" y="6016373"/>
            <a:ext cx="123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Polen</a:t>
            </a:r>
          </a:p>
          <a:p>
            <a:r>
              <a:rPr lang="de-DE" dirty="0" smtClean="0"/>
              <a:t>Klasse 1a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5934271" y="6059904"/>
            <a:ext cx="145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Deutschland</a:t>
            </a:r>
          </a:p>
          <a:p>
            <a:r>
              <a:rPr lang="de-DE" dirty="0" smtClean="0"/>
              <a:t>Klasse 2a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7530681" y="6044226"/>
            <a:ext cx="123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Norwegen</a:t>
            </a:r>
          </a:p>
          <a:p>
            <a:r>
              <a:rPr lang="de-DE" dirty="0" smtClean="0"/>
              <a:t>Klasse 1b</a:t>
            </a:r>
            <a:endParaRPr lang="de-DE" dirty="0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13446"/>
          <a:stretch/>
        </p:blipFill>
        <p:spPr>
          <a:xfrm>
            <a:off x="6897565" y="3413805"/>
            <a:ext cx="2147466" cy="1060718"/>
          </a:xfrm>
          <a:prstGeom prst="round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1409" r="4156" b="13673"/>
          <a:stretch/>
        </p:blipFill>
        <p:spPr>
          <a:xfrm rot="1133375">
            <a:off x="392358" y="168461"/>
            <a:ext cx="1148111" cy="64567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9415" r="6819" b="7020"/>
          <a:stretch/>
        </p:blipFill>
        <p:spPr>
          <a:xfrm rot="630713">
            <a:off x="7017003" y="106317"/>
            <a:ext cx="1027355" cy="617226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4806" r="6819" b="7019"/>
          <a:stretch/>
        </p:blipFill>
        <p:spPr>
          <a:xfrm rot="3721626">
            <a:off x="1359346" y="773376"/>
            <a:ext cx="1184579" cy="70059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2994" r="6646" b="7020"/>
          <a:stretch/>
        </p:blipFill>
        <p:spPr>
          <a:xfrm rot="749617">
            <a:off x="281360" y="947166"/>
            <a:ext cx="1148237" cy="721996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2340" r="4155" b="5072"/>
          <a:stretch/>
        </p:blipFill>
        <p:spPr>
          <a:xfrm rot="1326258">
            <a:off x="6850729" y="948426"/>
            <a:ext cx="1067766" cy="65973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7747" r="8030" b="5072"/>
          <a:stretch/>
        </p:blipFill>
        <p:spPr>
          <a:xfrm rot="19472851">
            <a:off x="7969007" y="595758"/>
            <a:ext cx="1073732" cy="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1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6000"/>
    </mc:Choice>
    <mc:Fallback>
      <p:transition spd="slow" advClick="0" advTm="5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25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925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925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925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925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925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8925"/>
                            </p:stCondLst>
                            <p:childTnLst>
                              <p:par>
                                <p:cTn id="191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925"/>
                            </p:stCondLst>
                            <p:childTnLst>
                              <p:par>
                                <p:cTn id="224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6925"/>
                            </p:stCondLst>
                            <p:childTnLst>
                              <p:par>
                                <p:cTn id="22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9925"/>
                            </p:stCondLst>
                            <p:childTnLst>
                              <p:par>
                                <p:cTn id="27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2" y="2328125"/>
            <a:ext cx="2386487" cy="159756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17" y="3566633"/>
            <a:ext cx="2135765" cy="142972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b="15432"/>
          <a:stretch/>
        </p:blipFill>
        <p:spPr>
          <a:xfrm>
            <a:off x="6804287" y="1961605"/>
            <a:ext cx="2035624" cy="1412175"/>
          </a:xfrm>
          <a:prstGeom prst="rect">
            <a:avLst/>
          </a:prstGeom>
        </p:spPr>
      </p:pic>
      <p:sp>
        <p:nvSpPr>
          <p:cNvPr id="15" name="Nach links gekrümmter Pfeil 14"/>
          <p:cNvSpPr/>
          <p:nvPr/>
        </p:nvSpPr>
        <p:spPr>
          <a:xfrm>
            <a:off x="5388219" y="2079567"/>
            <a:ext cx="1619651" cy="2588426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4629" y="209910"/>
            <a:ext cx="4032448" cy="1139389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Klasse 3a startet für </a:t>
            </a:r>
            <a:br>
              <a:rPr lang="de-DE" sz="3600" dirty="0" smtClean="0"/>
            </a:br>
            <a:r>
              <a:rPr lang="de-DE" sz="3600" dirty="0" smtClean="0">
                <a:solidFill>
                  <a:srgbClr val="FF0000"/>
                </a:solidFill>
              </a:rPr>
              <a:t>TÜRKEI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04255" cy="1542518"/>
          </a:xfrm>
          <a:prstGeom prst="round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2238026" cy="1498183"/>
          </a:xfrm>
          <a:prstGeom prst="round2Diag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3270214"/>
            <a:ext cx="2103413" cy="1408070"/>
          </a:xfrm>
          <a:prstGeom prst="round2Diag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2103413" cy="1408070"/>
          </a:xfrm>
          <a:prstGeom prst="round2Diag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4313"/>
            <a:ext cx="2179719" cy="1459151"/>
          </a:xfrm>
          <a:prstGeom prst="round2Diag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3" y="213840"/>
            <a:ext cx="2287261" cy="1531141"/>
          </a:xfrm>
          <a:prstGeom prst="round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5369867" y="5589240"/>
            <a:ext cx="1362373" cy="61904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6" y="5370128"/>
            <a:ext cx="1930407" cy="1292256"/>
          </a:xfrm>
          <a:prstGeom prst="rect">
            <a:avLst/>
          </a:prstGeom>
        </p:spPr>
      </p:pic>
      <p:sp>
        <p:nvSpPr>
          <p:cNvPr id="13" name="Nach rechts gekrümmter Pfeil 12"/>
          <p:cNvSpPr/>
          <p:nvPr/>
        </p:nvSpPr>
        <p:spPr>
          <a:xfrm>
            <a:off x="1131270" y="4187636"/>
            <a:ext cx="1989451" cy="1946217"/>
          </a:xfrm>
          <a:prstGeom prst="curvedRightArrow">
            <a:avLst>
              <a:gd name="adj1" fmla="val 16700"/>
              <a:gd name="adj2" fmla="val 28642"/>
              <a:gd name="adj3" fmla="val 2603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Stern mit 5 Zacken 2"/>
          <p:cNvSpPr/>
          <p:nvPr/>
        </p:nvSpPr>
        <p:spPr>
          <a:xfrm>
            <a:off x="5939431" y="2271626"/>
            <a:ext cx="146991" cy="147513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ond 8"/>
          <p:cNvSpPr/>
          <p:nvPr/>
        </p:nvSpPr>
        <p:spPr>
          <a:xfrm>
            <a:off x="5652120" y="2197870"/>
            <a:ext cx="216024" cy="295026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ond 20"/>
          <p:cNvSpPr/>
          <p:nvPr/>
        </p:nvSpPr>
        <p:spPr>
          <a:xfrm>
            <a:off x="2124968" y="4330253"/>
            <a:ext cx="141749" cy="19983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5 Zacken 21"/>
          <p:cNvSpPr/>
          <p:nvPr/>
        </p:nvSpPr>
        <p:spPr>
          <a:xfrm>
            <a:off x="2346861" y="4386684"/>
            <a:ext cx="62284" cy="6674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ond 22"/>
          <p:cNvSpPr/>
          <p:nvPr/>
        </p:nvSpPr>
        <p:spPr>
          <a:xfrm>
            <a:off x="5461770" y="5786836"/>
            <a:ext cx="141749" cy="229420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 mit 5 Zacken 23"/>
          <p:cNvSpPr/>
          <p:nvPr/>
        </p:nvSpPr>
        <p:spPr>
          <a:xfrm>
            <a:off x="5681289" y="5863888"/>
            <a:ext cx="78843" cy="8887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2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r="18668"/>
          <a:stretch/>
        </p:blipFill>
        <p:spPr>
          <a:xfrm>
            <a:off x="7238997" y="2544942"/>
            <a:ext cx="1649477" cy="164269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2" y="2089858"/>
            <a:ext cx="2263191" cy="151502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2" y="5321374"/>
            <a:ext cx="1921333" cy="1286181"/>
          </a:xfrm>
          <a:prstGeom prst="rect">
            <a:avLst/>
          </a:prstGeom>
        </p:spPr>
      </p:pic>
      <p:sp>
        <p:nvSpPr>
          <p:cNvPr id="15" name="Nach links gekrümmter Pfeil 14"/>
          <p:cNvSpPr/>
          <p:nvPr/>
        </p:nvSpPr>
        <p:spPr>
          <a:xfrm>
            <a:off x="5388219" y="2079567"/>
            <a:ext cx="1619651" cy="2588426"/>
          </a:xfrm>
          <a:prstGeom prst="curvedLef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00B05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4629" y="209910"/>
            <a:ext cx="4032448" cy="1139389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Klasse 2b startet für </a:t>
            </a:r>
            <a:br>
              <a:rPr lang="de-DE" sz="3600" dirty="0" smtClean="0"/>
            </a:br>
            <a:r>
              <a:rPr lang="de-DE" sz="3600" dirty="0" smtClean="0">
                <a:solidFill>
                  <a:srgbClr val="FF0000"/>
                </a:solidFill>
              </a:rPr>
              <a:t>BULGARIEN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04255" cy="1542518"/>
          </a:xfrm>
          <a:prstGeom prst="round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2238026" cy="1498183"/>
          </a:xfrm>
          <a:prstGeom prst="round2Diag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3270214"/>
            <a:ext cx="2103413" cy="1408070"/>
          </a:xfrm>
          <a:prstGeom prst="round2Diag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2103413" cy="1408070"/>
          </a:xfrm>
          <a:prstGeom prst="round2Diag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4313"/>
            <a:ext cx="2179719" cy="1459151"/>
          </a:xfrm>
          <a:prstGeom prst="round2Diag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3" y="213840"/>
            <a:ext cx="2287261" cy="1531141"/>
          </a:xfrm>
          <a:prstGeom prst="round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5369867" y="5589240"/>
            <a:ext cx="1362373" cy="619042"/>
          </a:xfrm>
          <a:prstGeom prst="rightArrow">
            <a:avLst/>
          </a:prstGeom>
          <a:gradFill>
            <a:gsLst>
              <a:gs pos="0">
                <a:schemeClr val="bg1"/>
              </a:gs>
              <a:gs pos="50000">
                <a:srgbClr val="00B050"/>
              </a:gs>
              <a:gs pos="100000">
                <a:srgbClr val="FF000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" y="3836498"/>
            <a:ext cx="1735624" cy="1161864"/>
          </a:xfrm>
          <a:prstGeom prst="rect">
            <a:avLst/>
          </a:prstGeom>
        </p:spPr>
      </p:pic>
      <p:sp>
        <p:nvSpPr>
          <p:cNvPr id="13" name="Nach rechts gekrümmter Pfeil 12"/>
          <p:cNvSpPr/>
          <p:nvPr/>
        </p:nvSpPr>
        <p:spPr>
          <a:xfrm>
            <a:off x="1131270" y="4187636"/>
            <a:ext cx="1989451" cy="1946217"/>
          </a:xfrm>
          <a:prstGeom prst="curvedRightArrow">
            <a:avLst>
              <a:gd name="adj1" fmla="val 16700"/>
              <a:gd name="adj2" fmla="val 28642"/>
              <a:gd name="adj3" fmla="val 26030"/>
            </a:avLst>
          </a:prstGeom>
          <a:gradFill>
            <a:gsLst>
              <a:gs pos="0">
                <a:schemeClr val="bg1"/>
              </a:gs>
              <a:gs pos="50000">
                <a:srgbClr val="00B050"/>
              </a:gs>
              <a:gs pos="100000">
                <a:srgbClr val="FF000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7"/>
          <a:stretch/>
        </p:blipFill>
        <p:spPr>
          <a:xfrm>
            <a:off x="229288" y="5696203"/>
            <a:ext cx="2023900" cy="102415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" y="3498147"/>
            <a:ext cx="2263191" cy="151502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r="11188"/>
          <a:stretch/>
        </p:blipFill>
        <p:spPr>
          <a:xfrm>
            <a:off x="7064749" y="2564904"/>
            <a:ext cx="1795261" cy="1622732"/>
          </a:xfrm>
          <a:prstGeom prst="rect">
            <a:avLst/>
          </a:prstGeom>
        </p:spPr>
      </p:pic>
      <p:sp>
        <p:nvSpPr>
          <p:cNvPr id="15" name="Nach links gekrümmter Pfeil 14"/>
          <p:cNvSpPr/>
          <p:nvPr/>
        </p:nvSpPr>
        <p:spPr>
          <a:xfrm>
            <a:off x="5388219" y="2079567"/>
            <a:ext cx="1619651" cy="2588426"/>
          </a:xfrm>
          <a:prstGeom prst="curvedLeftArrow">
            <a:avLst/>
          </a:prstGeom>
          <a:gradFill>
            <a:gsLst>
              <a:gs pos="0">
                <a:srgbClr val="000082"/>
              </a:gs>
              <a:gs pos="13000">
                <a:schemeClr val="bg1"/>
              </a:gs>
              <a:gs pos="28000">
                <a:srgbClr val="000082"/>
              </a:gs>
              <a:gs pos="42999">
                <a:schemeClr val="bg1"/>
              </a:gs>
              <a:gs pos="58000">
                <a:srgbClr val="000082"/>
              </a:gs>
              <a:gs pos="72000">
                <a:schemeClr val="bg1"/>
              </a:gs>
              <a:gs pos="87000">
                <a:srgbClr val="000082"/>
              </a:gs>
              <a:gs pos="100000">
                <a:schemeClr val="bg1"/>
              </a:gs>
            </a:gsLst>
            <a:lin ang="108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4629" y="209910"/>
            <a:ext cx="4032448" cy="1139389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Klasse 3b startet für </a:t>
            </a:r>
            <a:br>
              <a:rPr lang="de-DE" sz="3600" dirty="0" smtClean="0"/>
            </a:br>
            <a:r>
              <a:rPr lang="de-DE" sz="3600" dirty="0" smtClean="0">
                <a:solidFill>
                  <a:srgbClr val="FF0000"/>
                </a:solidFill>
              </a:rPr>
              <a:t>GRIECHENLAND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04255" cy="1542518"/>
          </a:xfrm>
          <a:prstGeom prst="round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2238026" cy="1498183"/>
          </a:xfrm>
          <a:prstGeom prst="round2Diag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3270214"/>
            <a:ext cx="2103413" cy="1408070"/>
          </a:xfrm>
          <a:prstGeom prst="round2Diag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2103413" cy="1408070"/>
          </a:xfrm>
          <a:prstGeom prst="round2Diag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4313"/>
            <a:ext cx="2179719" cy="1459151"/>
          </a:xfrm>
          <a:prstGeom prst="round2Diag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3" y="213840"/>
            <a:ext cx="2287261" cy="1531141"/>
          </a:xfrm>
          <a:prstGeom prst="round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5369867" y="5589240"/>
            <a:ext cx="1362373" cy="619042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chemeClr val="bg1"/>
              </a:gs>
              <a:gs pos="28000">
                <a:srgbClr val="000082"/>
              </a:gs>
              <a:gs pos="42999">
                <a:schemeClr val="bg1"/>
              </a:gs>
              <a:gs pos="58000">
                <a:srgbClr val="000082"/>
              </a:gs>
              <a:gs pos="72000">
                <a:schemeClr val="bg1"/>
              </a:gs>
              <a:gs pos="87000">
                <a:srgbClr val="000082"/>
              </a:gs>
              <a:gs pos="100000">
                <a:schemeClr val="bg1"/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983972"/>
            <a:ext cx="1921423" cy="1286242"/>
          </a:xfrm>
          <a:prstGeom prst="rect">
            <a:avLst/>
          </a:prstGeom>
        </p:spPr>
      </p:pic>
      <p:sp>
        <p:nvSpPr>
          <p:cNvPr id="13" name="Nach rechts gekrümmter Pfeil 12"/>
          <p:cNvSpPr/>
          <p:nvPr/>
        </p:nvSpPr>
        <p:spPr>
          <a:xfrm>
            <a:off x="1131270" y="4187636"/>
            <a:ext cx="1989451" cy="1946217"/>
          </a:xfrm>
          <a:prstGeom prst="curvedRightArrow">
            <a:avLst>
              <a:gd name="adj1" fmla="val 16700"/>
              <a:gd name="adj2" fmla="val 28642"/>
              <a:gd name="adj3" fmla="val 26030"/>
            </a:avLst>
          </a:prstGeom>
          <a:gradFill>
            <a:gsLst>
              <a:gs pos="0">
                <a:srgbClr val="000082"/>
              </a:gs>
              <a:gs pos="13000">
                <a:schemeClr val="bg1"/>
              </a:gs>
              <a:gs pos="28000">
                <a:srgbClr val="000082"/>
              </a:gs>
              <a:gs pos="42999">
                <a:schemeClr val="bg1"/>
              </a:gs>
              <a:gs pos="58000">
                <a:srgbClr val="000082"/>
              </a:gs>
              <a:gs pos="72000">
                <a:schemeClr val="bg1"/>
              </a:gs>
              <a:gs pos="87000">
                <a:srgbClr val="000082"/>
              </a:gs>
              <a:gs pos="100000">
                <a:schemeClr val="bg1"/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/>
          <a:stretch/>
        </p:blipFill>
        <p:spPr>
          <a:xfrm>
            <a:off x="179512" y="3781180"/>
            <a:ext cx="1677779" cy="133045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5" y="2043759"/>
            <a:ext cx="2263191" cy="151502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8"/>
          <a:stretch/>
        </p:blipFill>
        <p:spPr>
          <a:xfrm>
            <a:off x="6824793" y="2547334"/>
            <a:ext cx="1994613" cy="1652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4629" y="209910"/>
            <a:ext cx="4032448" cy="1139389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Klasse </a:t>
            </a:r>
            <a:r>
              <a:rPr lang="de-DE" sz="3600" dirty="0"/>
              <a:t>1</a:t>
            </a:r>
            <a:r>
              <a:rPr lang="de-DE" sz="3600" dirty="0" smtClean="0"/>
              <a:t>a startet für </a:t>
            </a:r>
            <a:br>
              <a:rPr lang="de-DE" sz="3600" dirty="0" smtClean="0"/>
            </a:br>
            <a:r>
              <a:rPr lang="de-DE" sz="3600" dirty="0" smtClean="0">
                <a:solidFill>
                  <a:srgbClr val="FF0000"/>
                </a:solidFill>
              </a:rPr>
              <a:t>POLEN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04255" cy="1542518"/>
          </a:xfrm>
          <a:prstGeom prst="round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2238026" cy="1498183"/>
          </a:xfrm>
          <a:prstGeom prst="round2Diag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3270214"/>
            <a:ext cx="2103413" cy="1408070"/>
          </a:xfrm>
          <a:prstGeom prst="round2Diag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2103413" cy="1408070"/>
          </a:xfrm>
          <a:prstGeom prst="round2Diag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4313"/>
            <a:ext cx="2179719" cy="1459151"/>
          </a:xfrm>
          <a:prstGeom prst="round2Diag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3" y="213840"/>
            <a:ext cx="2287261" cy="1531141"/>
          </a:xfrm>
          <a:prstGeom prst="round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5369867" y="5589240"/>
            <a:ext cx="1362373" cy="619042"/>
          </a:xfrm>
          <a:prstGeom prst="rightArrow">
            <a:avLst/>
          </a:prstGeom>
          <a:gradFill>
            <a:gsLst>
              <a:gs pos="0">
                <a:srgbClr val="C00000"/>
              </a:gs>
              <a:gs pos="13000">
                <a:schemeClr val="bg1"/>
              </a:gs>
              <a:gs pos="28000">
                <a:srgbClr val="C00000"/>
              </a:gs>
              <a:gs pos="42999">
                <a:schemeClr val="bg1"/>
              </a:gs>
              <a:gs pos="58000">
                <a:srgbClr val="C00000"/>
              </a:gs>
              <a:gs pos="72000">
                <a:schemeClr val="bg1"/>
              </a:gs>
              <a:gs pos="87000">
                <a:srgbClr val="C00000"/>
              </a:gs>
              <a:gs pos="100000">
                <a:schemeClr val="bg1"/>
              </a:gs>
            </a:gsLst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6010"/>
          <a:stretch/>
        </p:blipFill>
        <p:spPr>
          <a:xfrm>
            <a:off x="179512" y="5326544"/>
            <a:ext cx="1447886" cy="1414823"/>
          </a:xfrm>
          <a:prstGeom prst="rect">
            <a:avLst/>
          </a:prstGeom>
        </p:spPr>
      </p:pic>
      <p:sp>
        <p:nvSpPr>
          <p:cNvPr id="17" name="Nach links gekrümmter Pfeil 16"/>
          <p:cNvSpPr/>
          <p:nvPr/>
        </p:nvSpPr>
        <p:spPr>
          <a:xfrm>
            <a:off x="5388219" y="2079567"/>
            <a:ext cx="1619651" cy="2588426"/>
          </a:xfrm>
          <a:prstGeom prst="curvedLeftArrow">
            <a:avLst/>
          </a:prstGeom>
          <a:gradFill>
            <a:gsLst>
              <a:gs pos="0">
                <a:srgbClr val="C00000"/>
              </a:gs>
              <a:gs pos="13000">
                <a:schemeClr val="bg1"/>
              </a:gs>
              <a:gs pos="28000">
                <a:srgbClr val="C00000"/>
              </a:gs>
              <a:gs pos="42999">
                <a:schemeClr val="bg1"/>
              </a:gs>
              <a:gs pos="58000">
                <a:srgbClr val="C00000"/>
              </a:gs>
              <a:gs pos="72000">
                <a:schemeClr val="bg1"/>
              </a:gs>
              <a:gs pos="87000">
                <a:srgbClr val="C00000"/>
              </a:gs>
              <a:gs pos="100000">
                <a:schemeClr val="bg1"/>
              </a:gs>
            </a:gsLst>
            <a:lin ang="108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Nach rechts gekrümmter Pfeil 20"/>
          <p:cNvSpPr/>
          <p:nvPr/>
        </p:nvSpPr>
        <p:spPr>
          <a:xfrm>
            <a:off x="1131270" y="4187636"/>
            <a:ext cx="1989451" cy="1946217"/>
          </a:xfrm>
          <a:prstGeom prst="curvedRightArrow">
            <a:avLst>
              <a:gd name="adj1" fmla="val 16700"/>
              <a:gd name="adj2" fmla="val 28642"/>
              <a:gd name="adj3" fmla="val 26030"/>
            </a:avLst>
          </a:prstGeom>
          <a:gradFill>
            <a:gsLst>
              <a:gs pos="0">
                <a:srgbClr val="C00000"/>
              </a:gs>
              <a:gs pos="13000">
                <a:schemeClr val="bg1"/>
              </a:gs>
              <a:gs pos="28000">
                <a:srgbClr val="C00000"/>
              </a:gs>
              <a:gs pos="42999">
                <a:schemeClr val="bg1"/>
              </a:gs>
              <a:gs pos="58000">
                <a:srgbClr val="C00000"/>
              </a:gs>
              <a:gs pos="72000">
                <a:schemeClr val="bg1"/>
              </a:gs>
              <a:gs pos="87000">
                <a:srgbClr val="C00000"/>
              </a:gs>
              <a:gs pos="100000">
                <a:schemeClr val="bg1"/>
              </a:gs>
            </a:gsLst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75" r="18609"/>
          <a:stretch/>
        </p:blipFill>
        <p:spPr>
          <a:xfrm>
            <a:off x="283405" y="5215271"/>
            <a:ext cx="1487279" cy="147641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2" y="2089858"/>
            <a:ext cx="2263192" cy="151502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1" t="2546" r="15954" b="1"/>
          <a:stretch/>
        </p:blipFill>
        <p:spPr>
          <a:xfrm>
            <a:off x="7093527" y="2410691"/>
            <a:ext cx="1399309" cy="1765178"/>
          </a:xfrm>
          <a:prstGeom prst="rect">
            <a:avLst/>
          </a:prstGeom>
        </p:spPr>
      </p:pic>
      <p:sp>
        <p:nvSpPr>
          <p:cNvPr id="15" name="Nach links gekrümmter Pfeil 14"/>
          <p:cNvSpPr/>
          <p:nvPr/>
        </p:nvSpPr>
        <p:spPr>
          <a:xfrm>
            <a:off x="5388219" y="2079567"/>
            <a:ext cx="1619651" cy="2588426"/>
          </a:xfrm>
          <a:prstGeom prst="curvedLeftArrow">
            <a:avLst/>
          </a:prstGeom>
          <a:gradFill>
            <a:gsLst>
              <a:gs pos="0">
                <a:schemeClr val="tx1"/>
              </a:gs>
              <a:gs pos="65000">
                <a:srgbClr val="FF0000"/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4629" y="209910"/>
            <a:ext cx="4032448" cy="1139389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Klasse 2a startet für </a:t>
            </a:r>
            <a:br>
              <a:rPr lang="de-DE" sz="3600" dirty="0" smtClean="0"/>
            </a:br>
            <a:r>
              <a:rPr lang="de-DE" sz="3600" dirty="0" smtClean="0">
                <a:solidFill>
                  <a:srgbClr val="FF0000"/>
                </a:solidFill>
              </a:rPr>
              <a:t>DEUTSCHLAND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04256" cy="1542518"/>
          </a:xfrm>
          <a:prstGeom prst="round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2238027" cy="1498183"/>
          </a:xfrm>
          <a:prstGeom prst="round2Diag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3270214"/>
            <a:ext cx="2103414" cy="1408070"/>
          </a:xfrm>
          <a:prstGeom prst="round2Diag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2103414" cy="1408070"/>
          </a:xfrm>
          <a:prstGeom prst="round2Diag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4313"/>
            <a:ext cx="2179720" cy="1459151"/>
          </a:xfrm>
          <a:prstGeom prst="round2Diag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3" y="213840"/>
            <a:ext cx="2287261" cy="1531142"/>
          </a:xfrm>
          <a:prstGeom prst="round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5369867" y="5589240"/>
            <a:ext cx="1362373" cy="619042"/>
          </a:xfrm>
          <a:prstGeom prst="rightArrow">
            <a:avLst/>
          </a:prstGeom>
          <a:gradFill>
            <a:gsLst>
              <a:gs pos="0">
                <a:schemeClr val="tx1"/>
              </a:gs>
              <a:gs pos="41000">
                <a:srgbClr val="FF0000"/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7615" r="8858" b="21985"/>
          <a:stretch/>
        </p:blipFill>
        <p:spPr>
          <a:xfrm>
            <a:off x="111604" y="3821685"/>
            <a:ext cx="1735624" cy="1191491"/>
          </a:xfrm>
          <a:prstGeom prst="rect">
            <a:avLst/>
          </a:prstGeom>
        </p:spPr>
      </p:pic>
      <p:sp>
        <p:nvSpPr>
          <p:cNvPr id="13" name="Nach rechts gekrümmter Pfeil 12"/>
          <p:cNvSpPr/>
          <p:nvPr/>
        </p:nvSpPr>
        <p:spPr>
          <a:xfrm>
            <a:off x="1131270" y="4187636"/>
            <a:ext cx="1989451" cy="1946217"/>
          </a:xfrm>
          <a:prstGeom prst="curvedRightArrow">
            <a:avLst>
              <a:gd name="adj1" fmla="val 16700"/>
              <a:gd name="adj2" fmla="val 28642"/>
              <a:gd name="adj3" fmla="val 26030"/>
            </a:avLst>
          </a:prstGeom>
          <a:gradFill>
            <a:gsLst>
              <a:gs pos="0">
                <a:schemeClr val="tx1"/>
              </a:gs>
              <a:gs pos="41000">
                <a:srgbClr val="FF0000"/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r="12675"/>
          <a:stretch/>
        </p:blipFill>
        <p:spPr>
          <a:xfrm>
            <a:off x="179512" y="3703240"/>
            <a:ext cx="1667715" cy="117422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3952"/>
          <a:stretch/>
        </p:blipFill>
        <p:spPr>
          <a:xfrm>
            <a:off x="532924" y="1984038"/>
            <a:ext cx="2310884" cy="150673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r="7921"/>
          <a:stretch/>
        </p:blipFill>
        <p:spPr>
          <a:xfrm>
            <a:off x="7151971" y="2503744"/>
            <a:ext cx="1868457" cy="17400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4629" y="209910"/>
            <a:ext cx="4032448" cy="1139389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   Klasse 1</a:t>
            </a:r>
            <a:r>
              <a:rPr lang="de-DE" sz="3600" dirty="0"/>
              <a:t>b</a:t>
            </a:r>
            <a:r>
              <a:rPr lang="de-DE" sz="3600" dirty="0" smtClean="0"/>
              <a:t> startet für </a:t>
            </a:r>
            <a:br>
              <a:rPr lang="de-DE" sz="3600" dirty="0" smtClean="0"/>
            </a:br>
            <a:r>
              <a:rPr lang="de-DE" sz="3600" dirty="0" smtClean="0">
                <a:solidFill>
                  <a:srgbClr val="FF0000"/>
                </a:solidFill>
              </a:rPr>
              <a:t>NORWEGEN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2304255" cy="1542518"/>
          </a:xfrm>
          <a:prstGeom prst="round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7"/>
            <a:ext cx="2238026" cy="1498183"/>
          </a:xfrm>
          <a:prstGeom prst="round2Diag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56" y="3270214"/>
            <a:ext cx="2103413" cy="1408070"/>
          </a:xfrm>
          <a:prstGeom prst="round2Diag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2103413" cy="1408070"/>
          </a:xfrm>
          <a:prstGeom prst="round2Diag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34313"/>
            <a:ext cx="2179719" cy="1459151"/>
          </a:xfrm>
          <a:prstGeom prst="round2Diag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3" y="213840"/>
            <a:ext cx="2287261" cy="1531141"/>
          </a:xfrm>
          <a:prstGeom prst="round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5369867" y="5589240"/>
            <a:ext cx="1362373" cy="619042"/>
          </a:xfrm>
          <a:prstGeom prst="rightArrow">
            <a:avLst/>
          </a:prstGeom>
          <a:gradFill>
            <a:gsLst>
              <a:gs pos="40836">
                <a:srgbClr val="C00000"/>
              </a:gs>
              <a:gs pos="15834">
                <a:srgbClr val="C00000"/>
              </a:gs>
              <a:gs pos="0">
                <a:srgbClr val="C00000"/>
              </a:gs>
              <a:gs pos="21000">
                <a:schemeClr val="bg1"/>
              </a:gs>
              <a:gs pos="28000">
                <a:srgbClr val="002060"/>
              </a:gs>
              <a:gs pos="37000">
                <a:schemeClr val="bg1"/>
              </a:gs>
              <a:gs pos="65000">
                <a:srgbClr val="C00000"/>
              </a:gs>
              <a:gs pos="84000">
                <a:schemeClr val="bg1"/>
              </a:gs>
              <a:gs pos="93000">
                <a:srgbClr val="002060"/>
              </a:gs>
              <a:gs pos="100000">
                <a:schemeClr val="bg1"/>
              </a:gs>
            </a:gsLst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" y="5425356"/>
            <a:ext cx="1980438" cy="1325748"/>
          </a:xfrm>
          <a:prstGeom prst="rect">
            <a:avLst/>
          </a:prstGeom>
        </p:spPr>
      </p:pic>
      <p:sp>
        <p:nvSpPr>
          <p:cNvPr id="17" name="Nach links gekrümmter Pfeil 16"/>
          <p:cNvSpPr/>
          <p:nvPr/>
        </p:nvSpPr>
        <p:spPr>
          <a:xfrm>
            <a:off x="5388219" y="2079567"/>
            <a:ext cx="1619651" cy="2588426"/>
          </a:xfrm>
          <a:prstGeom prst="curvedLeftArrow">
            <a:avLst/>
          </a:prstGeom>
          <a:gradFill>
            <a:gsLst>
              <a:gs pos="40836">
                <a:srgbClr val="C00000"/>
              </a:gs>
              <a:gs pos="15834">
                <a:srgbClr val="C00000"/>
              </a:gs>
              <a:gs pos="0">
                <a:srgbClr val="C00000"/>
              </a:gs>
              <a:gs pos="21000">
                <a:schemeClr val="bg1"/>
              </a:gs>
              <a:gs pos="28000">
                <a:srgbClr val="002060"/>
              </a:gs>
              <a:gs pos="37000">
                <a:schemeClr val="bg1"/>
              </a:gs>
              <a:gs pos="65000">
                <a:srgbClr val="C00000"/>
              </a:gs>
              <a:gs pos="84000">
                <a:schemeClr val="bg1"/>
              </a:gs>
              <a:gs pos="93000">
                <a:srgbClr val="002060"/>
              </a:gs>
              <a:gs pos="100000">
                <a:schemeClr val="bg1"/>
              </a:gs>
            </a:gsLst>
            <a:lin ang="108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Nach rechts gekrümmter Pfeil 20"/>
          <p:cNvSpPr/>
          <p:nvPr/>
        </p:nvSpPr>
        <p:spPr>
          <a:xfrm>
            <a:off x="1131270" y="4187636"/>
            <a:ext cx="1989451" cy="1946217"/>
          </a:xfrm>
          <a:prstGeom prst="curvedRightArrow">
            <a:avLst>
              <a:gd name="adj1" fmla="val 16700"/>
              <a:gd name="adj2" fmla="val 28642"/>
              <a:gd name="adj3" fmla="val 26030"/>
            </a:avLst>
          </a:prstGeom>
          <a:gradFill>
            <a:gsLst>
              <a:gs pos="40836">
                <a:srgbClr val="C00000"/>
              </a:gs>
              <a:gs pos="15834">
                <a:srgbClr val="C00000"/>
              </a:gs>
              <a:gs pos="0">
                <a:srgbClr val="C00000"/>
              </a:gs>
              <a:gs pos="21000">
                <a:schemeClr val="bg1"/>
              </a:gs>
              <a:gs pos="28000">
                <a:srgbClr val="002060"/>
              </a:gs>
              <a:gs pos="37000">
                <a:schemeClr val="bg1"/>
              </a:gs>
              <a:gs pos="65000">
                <a:srgbClr val="C00000"/>
              </a:gs>
              <a:gs pos="84000">
                <a:schemeClr val="bg1"/>
              </a:gs>
              <a:gs pos="93000">
                <a:srgbClr val="002060"/>
              </a:gs>
              <a:gs pos="100000">
                <a:schemeClr val="bg1"/>
              </a:gs>
            </a:gsLst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Bildschirmpräsentation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Comeniusolympiade 14.10.2014</vt:lpstr>
      <vt:lpstr>   Klasse 3a startet für  TÜRKEI</vt:lpstr>
      <vt:lpstr>   Klasse 2b startet für  BULGARIEN</vt:lpstr>
      <vt:lpstr>   Klasse 3b startet für  GRIECHENLAND</vt:lpstr>
      <vt:lpstr>   Klasse 1a startet für  POLEN</vt:lpstr>
      <vt:lpstr>   Klasse 2a startet für  DEUTSCHLAND</vt:lpstr>
      <vt:lpstr>   Klasse 1b startet für  NORWEGEN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 2a startet für  DEUTSCHLAND</dc:title>
  <dc:creator>Fenske</dc:creator>
  <cp:lastModifiedBy>Fenske</cp:lastModifiedBy>
  <cp:revision>39</cp:revision>
  <cp:lastPrinted>2014-10-15T11:04:14Z</cp:lastPrinted>
  <dcterms:created xsi:type="dcterms:W3CDTF">2014-10-15T09:55:56Z</dcterms:created>
  <dcterms:modified xsi:type="dcterms:W3CDTF">2014-10-15T22:03:36Z</dcterms:modified>
</cp:coreProperties>
</file>