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8" r:id="rId3"/>
    <p:sldId id="289" r:id="rId4"/>
    <p:sldId id="257" r:id="rId5"/>
    <p:sldId id="259" r:id="rId6"/>
    <p:sldId id="276" r:id="rId7"/>
    <p:sldId id="265" r:id="rId8"/>
    <p:sldId id="267" r:id="rId9"/>
    <p:sldId id="260" r:id="rId10"/>
    <p:sldId id="285" r:id="rId11"/>
    <p:sldId id="268" r:id="rId12"/>
    <p:sldId id="270" r:id="rId13"/>
    <p:sldId id="271" r:id="rId14"/>
    <p:sldId id="269" r:id="rId15"/>
    <p:sldId id="272" r:id="rId16"/>
    <p:sldId id="287" r:id="rId17"/>
    <p:sldId id="274" r:id="rId18"/>
    <p:sldId id="264" r:id="rId19"/>
    <p:sldId id="263" r:id="rId20"/>
    <p:sldId id="278" r:id="rId21"/>
    <p:sldId id="261" r:id="rId22"/>
    <p:sldId id="275" r:id="rId23"/>
    <p:sldId id="277" r:id="rId24"/>
    <p:sldId id="262" r:id="rId25"/>
    <p:sldId id="27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>
        <p:scale>
          <a:sx n="110" d="100"/>
          <a:sy n="110" d="100"/>
        </p:scale>
        <p:origin x="-85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D0CB1-41D8-4231-8BD4-E4E26A86F2BD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CA0F1-3C63-493F-A831-69A526A5E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CA0F1-3C63-493F-A831-69A526A5EE2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CA0F1-3C63-493F-A831-69A526A5EE2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68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A64F42-4979-4EFD-A8D0-9B5E0F369BFF}" type="datetimeFigureOut">
              <a:rPr lang="de-DE" smtClean="0"/>
              <a:t>06.11.2013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02D0C1-7F8D-4F92-96F0-83F71983A212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512167"/>
          </a:xfrm>
        </p:spPr>
        <p:txBody>
          <a:bodyPr>
            <a:noAutofit/>
          </a:bodyPr>
          <a:lstStyle/>
          <a:p>
            <a:r>
              <a:rPr lang="de-DE" sz="5400" b="1" i="1" u="sng" dirty="0" smtClean="0">
                <a:solidFill>
                  <a:srgbClr val="40C3EC"/>
                </a:solidFill>
              </a:rPr>
              <a:t>Finowfurt </a:t>
            </a:r>
            <a:r>
              <a:rPr lang="de-DE" sz="5400" b="1" u="sng" dirty="0" smtClean="0">
                <a:solidFill>
                  <a:srgbClr val="40C3EC"/>
                </a:solidFill>
              </a:rPr>
              <a:t>School</a:t>
            </a:r>
            <a:endParaRPr lang="de-DE" sz="5400" b="1" u="sng" dirty="0">
              <a:solidFill>
                <a:srgbClr val="40C3EC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latin typeface="Freestyle Script" panose="030804020302050B0404" pitchFamily="66" charset="0"/>
                <a:ea typeface="Batang" panose="02030600000101010101" pitchFamily="18" charset="-127"/>
              </a:rPr>
              <a:t>WELCOME TO OUR SCHOOL</a:t>
            </a:r>
            <a:endParaRPr lang="de-DE" sz="4400" dirty="0">
              <a:latin typeface="Freestyle Script" panose="030804020302050B0404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96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s</a:t>
            </a:r>
            <a:r>
              <a:rPr lang="de-DE" sz="3200" dirty="0" err="1" smtClean="0"/>
              <a:t>ports</a:t>
            </a:r>
            <a:r>
              <a:rPr lang="de-DE" sz="3200" dirty="0" smtClean="0"/>
              <a:t> </a:t>
            </a:r>
            <a:r>
              <a:rPr lang="de-DE" sz="3200" dirty="0" err="1" smtClean="0"/>
              <a:t>field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sports</a:t>
            </a:r>
            <a:r>
              <a:rPr lang="de-DE" sz="3200" dirty="0" smtClean="0"/>
              <a:t> hall</a:t>
            </a:r>
            <a:endParaRPr lang="de-DE" sz="3200" dirty="0"/>
          </a:p>
        </p:txBody>
      </p:sp>
      <p:pic>
        <p:nvPicPr>
          <p:cNvPr id="6146" name="Picture 2" descr="C:\Users\zaumseil.joerg\Desktop\Comenius - Fotogruppe\Sporthalle mit Sportplatz\CIMG3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6850" cy="3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aumseil.joerg\Desktop\Comenius - Fotogruppe\Sporthalle mit Sportplatz\CIMG3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6" y="3555802"/>
            <a:ext cx="5870575" cy="33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0" y="4515934"/>
            <a:ext cx="319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Primary school</a:t>
            </a:r>
            <a:endParaRPr lang="de-DE" sz="3200" dirty="0"/>
          </a:p>
        </p:txBody>
      </p:sp>
      <p:pic>
        <p:nvPicPr>
          <p:cNvPr id="1026" name="Picture 2" descr="C:\Users\zaumseil.joerg\Desktop\Comenius - Fotogruppe\Grundschule\CIMG3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48432"/>
            <a:ext cx="6521954" cy="36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umseil.joerg\Desktop\Comenius - Fotogruppe\Grundschule\CIMG3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42380"/>
            <a:ext cx="6072212" cy="34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Youth </a:t>
            </a:r>
            <a:r>
              <a:rPr lang="de-DE" sz="3200" dirty="0" err="1" smtClean="0"/>
              <a:t>club</a:t>
            </a:r>
            <a:endParaRPr lang="de-DE" sz="3200" dirty="0"/>
          </a:p>
        </p:txBody>
      </p:sp>
      <p:pic>
        <p:nvPicPr>
          <p:cNvPr id="3074" name="Picture 2" descr="C:\Users\zaumseil.joerg\Desktop\Comenius - Fotogruppe\Jugendclub\CIMG3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8" y="0"/>
            <a:ext cx="673607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aumseil.joerg\Desktop\Comenius - Fotogruppe\Jugendclub\CIMG3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96824"/>
            <a:ext cx="5975424" cy="33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83568" y="4869160"/>
            <a:ext cx="254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Youth </a:t>
            </a:r>
            <a:r>
              <a:rPr lang="de-DE" sz="3200" dirty="0" err="1" smtClean="0"/>
              <a:t>club</a:t>
            </a:r>
            <a:endParaRPr lang="de-DE" sz="3200" dirty="0"/>
          </a:p>
        </p:txBody>
      </p:sp>
      <p:pic>
        <p:nvPicPr>
          <p:cNvPr id="4098" name="Picture 2" descr="C:\Users\zaumseil.joerg\Desktop\Comenius - Fotogruppe\Schulhof\IMAG0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732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umseil.joerg\Desktop\Comenius - Fotogruppe\Schulhof\CIMG3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40700"/>
            <a:ext cx="5364088" cy="3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 smtClean="0"/>
              <a:t>        After school </a:t>
            </a:r>
            <a:r>
              <a:rPr lang="de-DE" sz="3200" dirty="0" err="1" smtClean="0"/>
              <a:t>club</a:t>
            </a:r>
            <a:endParaRPr lang="de-DE" sz="3200" dirty="0"/>
          </a:p>
        </p:txBody>
      </p:sp>
      <p:pic>
        <p:nvPicPr>
          <p:cNvPr id="2050" name="Picture 2" descr="C:\Users\zaumseil.joerg\Desktop\Comenius - Fotogruppe\Hort\CIMG3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9" y="0"/>
            <a:ext cx="5218091" cy="33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umseil.joerg\Desktop\Comenius - Fotogruppe\Hort\CIMG3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18" y="3350146"/>
            <a:ext cx="6236185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64088" y="87315"/>
            <a:ext cx="3779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/>
              <a:t>The </a:t>
            </a:r>
            <a:r>
              <a:rPr lang="de-DE" sz="3000" dirty="0" err="1" smtClean="0"/>
              <a:t>young</a:t>
            </a:r>
            <a:r>
              <a:rPr lang="de-DE" sz="3000" dirty="0" smtClean="0"/>
              <a:t> </a:t>
            </a:r>
            <a:r>
              <a:rPr lang="de-DE" sz="3000" dirty="0" err="1" smtClean="0"/>
              <a:t>pupils</a:t>
            </a:r>
            <a:r>
              <a:rPr lang="de-DE" sz="3000" dirty="0" smtClean="0"/>
              <a:t> do </a:t>
            </a:r>
            <a:r>
              <a:rPr lang="de-DE" sz="3000" dirty="0" err="1" smtClean="0"/>
              <a:t>homework</a:t>
            </a:r>
            <a:r>
              <a:rPr lang="de-DE" sz="3000" dirty="0" smtClean="0"/>
              <a:t> in </a:t>
            </a:r>
            <a:r>
              <a:rPr lang="de-DE" sz="3000" dirty="0" err="1" smtClean="0"/>
              <a:t>the</a:t>
            </a:r>
            <a:r>
              <a:rPr lang="de-DE" sz="3000" dirty="0" smtClean="0"/>
              <a:t> after school </a:t>
            </a:r>
            <a:r>
              <a:rPr lang="de-DE" sz="3000" dirty="0" err="1" smtClean="0"/>
              <a:t>club</a:t>
            </a:r>
            <a:r>
              <a:rPr lang="de-DE" sz="3000" dirty="0" smtClean="0"/>
              <a:t>. </a:t>
            </a:r>
            <a:r>
              <a:rPr lang="de-DE" sz="3000" dirty="0" err="1" smtClean="0"/>
              <a:t>There</a:t>
            </a:r>
            <a:r>
              <a:rPr lang="de-DE" sz="3000" dirty="0" smtClean="0"/>
              <a:t>, </a:t>
            </a:r>
            <a:r>
              <a:rPr lang="de-DE" sz="3000" dirty="0" err="1" smtClean="0"/>
              <a:t>they</a:t>
            </a:r>
            <a:r>
              <a:rPr lang="de-DE" sz="3000" dirty="0" smtClean="0"/>
              <a:t> </a:t>
            </a:r>
            <a:r>
              <a:rPr lang="de-DE" sz="3000" dirty="0" err="1" smtClean="0"/>
              <a:t>have</a:t>
            </a:r>
            <a:r>
              <a:rPr lang="de-DE" sz="3000" dirty="0" smtClean="0"/>
              <a:t> a </a:t>
            </a:r>
            <a:r>
              <a:rPr lang="de-DE" sz="3000" dirty="0" err="1" smtClean="0"/>
              <a:t>lot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fun</a:t>
            </a:r>
            <a:r>
              <a:rPr lang="de-DE" sz="3000" dirty="0" smtClean="0"/>
              <a:t>.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400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2400" dirty="0" smtClean="0"/>
              <a:t>Office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room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headmistress</a:t>
            </a:r>
            <a:endParaRPr lang="de-DE" sz="2400" dirty="0"/>
          </a:p>
        </p:txBody>
      </p:sp>
      <p:pic>
        <p:nvPicPr>
          <p:cNvPr id="5122" name="Picture 2" descr="C:\Users\zaumseil.joerg\Desktop\Comenius - Fotogruppe\Sekretariat\CIMG3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-12452"/>
            <a:ext cx="7004271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aumseil.joerg\Desktop\Comenius - Fotogruppe\Sekretariat\CIMG3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4646"/>
            <a:ext cx="6228184" cy="35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5. </a:t>
            </a:r>
            <a:r>
              <a:rPr lang="de-DE" dirty="0"/>
              <a:t>Schoolmanagement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teachers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7432600" cy="204482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de-DE" i="1" dirty="0" err="1" smtClean="0"/>
              <a:t>Since</a:t>
            </a:r>
            <a:r>
              <a:rPr lang="de-DE" i="1" dirty="0" smtClean="0"/>
              <a:t> 1996 </a:t>
            </a:r>
            <a:r>
              <a:rPr lang="de-DE" i="1" dirty="0" err="1" smtClean="0"/>
              <a:t>Mrs.</a:t>
            </a:r>
            <a:r>
              <a:rPr lang="de-DE" i="1" dirty="0" smtClean="0"/>
              <a:t> Kosanke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headmistress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school</a:t>
            </a:r>
            <a:r>
              <a:rPr lang="de-DE" i="1" dirty="0" smtClean="0"/>
              <a:t>. </a:t>
            </a:r>
            <a:r>
              <a:rPr lang="de-DE" i="1" dirty="0" err="1" smtClean="0"/>
              <a:t>Thanks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her </a:t>
            </a:r>
            <a:r>
              <a:rPr lang="de-DE" i="1" dirty="0" err="1" smtClean="0"/>
              <a:t>support</a:t>
            </a:r>
            <a:r>
              <a:rPr lang="de-DE" i="1" dirty="0" smtClean="0"/>
              <a:t> </a:t>
            </a:r>
            <a:r>
              <a:rPr lang="de-DE" i="1" dirty="0" err="1" smtClean="0"/>
              <a:t>our</a:t>
            </a:r>
            <a:r>
              <a:rPr lang="de-DE" i="1" dirty="0" smtClean="0"/>
              <a:t> </a:t>
            </a:r>
            <a:r>
              <a:rPr lang="de-DE" i="1" dirty="0" err="1" smtClean="0"/>
              <a:t>school</a:t>
            </a:r>
            <a:r>
              <a:rPr lang="de-DE" i="1" dirty="0" smtClean="0"/>
              <a:t> </a:t>
            </a:r>
            <a:r>
              <a:rPr lang="de-DE" i="1" dirty="0" err="1" smtClean="0"/>
              <a:t>survived</a:t>
            </a:r>
            <a:r>
              <a:rPr lang="de-DE" i="1" dirty="0" smtClean="0"/>
              <a:t>.</a:t>
            </a:r>
            <a:endParaRPr lang="de-DE" i="1" dirty="0"/>
          </a:p>
        </p:txBody>
      </p:sp>
      <p:sp>
        <p:nvSpPr>
          <p:cNvPr id="4" name="Rechteck 3"/>
          <p:cNvSpPr/>
          <p:nvPr/>
        </p:nvSpPr>
        <p:spPr>
          <a:xfrm>
            <a:off x="3563888" y="3735387"/>
            <a:ext cx="440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683568" y="3735387"/>
            <a:ext cx="74292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dirty="0" err="1" smtClean="0"/>
              <a:t>Mrs.</a:t>
            </a:r>
            <a:r>
              <a:rPr lang="de-DE" sz="2800" dirty="0" smtClean="0"/>
              <a:t> Kupfer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deputy</a:t>
            </a:r>
            <a:r>
              <a:rPr lang="de-DE" sz="2800" dirty="0" smtClean="0"/>
              <a:t> </a:t>
            </a:r>
            <a:r>
              <a:rPr lang="de-DE" sz="2800" dirty="0" err="1" smtClean="0"/>
              <a:t>headmistress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. </a:t>
            </a:r>
            <a:r>
              <a:rPr lang="de-DE" sz="2800" dirty="0" err="1" smtClean="0"/>
              <a:t>She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managing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sequences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. </a:t>
            </a:r>
            <a:r>
              <a:rPr lang="de-DE" sz="2800" dirty="0" err="1" smtClean="0"/>
              <a:t>Once</a:t>
            </a:r>
            <a:r>
              <a:rPr lang="de-DE" sz="2800" dirty="0" smtClean="0"/>
              <a:t> </a:t>
            </a:r>
            <a:r>
              <a:rPr lang="de-DE" sz="2800" dirty="0" err="1" smtClean="0"/>
              <a:t>she</a:t>
            </a:r>
            <a:r>
              <a:rPr lang="de-DE" sz="2800" dirty="0" smtClean="0"/>
              <a:t> was a </a:t>
            </a:r>
            <a:r>
              <a:rPr lang="de-DE" sz="2800" dirty="0" err="1" smtClean="0"/>
              <a:t>pupil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. </a:t>
            </a:r>
            <a:r>
              <a:rPr lang="de-DE" sz="2800" dirty="0" err="1" smtClean="0"/>
              <a:t>Since</a:t>
            </a:r>
            <a:r>
              <a:rPr lang="de-DE" sz="2800" dirty="0" smtClean="0"/>
              <a:t> 1992 </a:t>
            </a:r>
            <a:r>
              <a:rPr lang="de-DE" sz="2800" dirty="0" err="1" smtClean="0"/>
              <a:t>Mrs.</a:t>
            </a:r>
            <a:r>
              <a:rPr lang="de-DE" sz="2800" dirty="0" smtClean="0"/>
              <a:t> Kupfer </a:t>
            </a:r>
            <a:r>
              <a:rPr lang="de-DE" sz="2800" dirty="0" err="1" smtClean="0"/>
              <a:t>works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a </a:t>
            </a:r>
            <a:r>
              <a:rPr lang="de-DE" sz="2800" dirty="0" err="1" smtClean="0"/>
              <a:t>teacher</a:t>
            </a:r>
            <a:r>
              <a:rPr lang="de-DE" sz="2800" dirty="0" smtClean="0"/>
              <a:t> </a:t>
            </a:r>
            <a:r>
              <a:rPr lang="de-DE" sz="2800" dirty="0" err="1" smtClean="0"/>
              <a:t>at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 Finowfurt.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806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Kitchen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Computer-</a:t>
            </a:r>
            <a:r>
              <a:rPr lang="de-DE" sz="3200" dirty="0" err="1" smtClean="0"/>
              <a:t>Room</a:t>
            </a:r>
            <a:r>
              <a:rPr lang="de-DE" sz="3200" dirty="0" smtClean="0"/>
              <a:t> </a:t>
            </a:r>
            <a:endParaRPr lang="de-DE" sz="3200" dirty="0"/>
          </a:p>
        </p:txBody>
      </p:sp>
      <p:pic>
        <p:nvPicPr>
          <p:cNvPr id="7170" name="Picture 2" descr="C:\Users\zaumseil.joerg\Desktop\Comenius - Fotogruppe\WAT-Haus\CIMG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" y="-14369"/>
            <a:ext cx="6249558" cy="35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aumseil.joerg\Desktop\Comenius - Fotogruppe\WAT-Haus\CIMG3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6" y="3445734"/>
            <a:ext cx="6009101" cy="33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Youth </a:t>
            </a:r>
            <a:r>
              <a:rPr lang="de-DE" dirty="0" err="1" smtClean="0"/>
              <a:t>club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Club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chill</a:t>
            </a:r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drink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aguettes</a:t>
            </a:r>
            <a:r>
              <a:rPr lang="de-DE" dirty="0" smtClean="0"/>
              <a:t>, </a:t>
            </a:r>
            <a:r>
              <a:rPr lang="de-DE" dirty="0" err="1" smtClean="0"/>
              <a:t>cola</a:t>
            </a:r>
            <a:r>
              <a:rPr lang="de-DE" dirty="0" smtClean="0"/>
              <a:t>,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 </a:t>
            </a:r>
            <a:r>
              <a:rPr lang="de-DE" dirty="0" err="1" smtClean="0"/>
              <a:t>billiards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 </a:t>
            </a:r>
            <a:r>
              <a:rPr lang="de-DE" dirty="0" err="1" smtClean="0"/>
              <a:t>tennis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teenage</a:t>
            </a:r>
            <a:r>
              <a:rPr lang="de-DE" dirty="0" smtClean="0"/>
              <a:t> </a:t>
            </a:r>
            <a:r>
              <a:rPr lang="de-DE" dirty="0" err="1" smtClean="0"/>
              <a:t>club</a:t>
            </a:r>
            <a:r>
              <a:rPr lang="de-DE" dirty="0" smtClean="0"/>
              <a:t> </a:t>
            </a:r>
            <a:r>
              <a:rPr lang="de-DE" dirty="0" err="1" smtClean="0"/>
              <a:t>chef´s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Joschi Bauer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fun</a:t>
            </a:r>
            <a:endParaRPr lang="de-DE" dirty="0" smtClean="0"/>
          </a:p>
          <a:p>
            <a:r>
              <a:rPr lang="en-US" dirty="0" smtClean="0"/>
              <a:t>Activities are cooking, baking</a:t>
            </a:r>
            <a:r>
              <a:rPr lang="de-DE" dirty="0" smtClean="0"/>
              <a:t>, </a:t>
            </a:r>
            <a:r>
              <a:rPr lang="de-DE" dirty="0" err="1" smtClean="0"/>
              <a:t>listening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music</a:t>
            </a:r>
            <a:r>
              <a:rPr lang="de-DE" dirty="0" smtClean="0"/>
              <a:t>,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friends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3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School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10 </a:t>
            </a:r>
            <a:r>
              <a:rPr lang="de-DE" dirty="0" err="1" smtClean="0"/>
              <a:t>classes</a:t>
            </a:r>
            <a:endParaRPr lang="de-DE" dirty="0" smtClean="0"/>
          </a:p>
          <a:p>
            <a:r>
              <a:rPr lang="de-DE" dirty="0" smtClean="0"/>
              <a:t>The elementary school </a:t>
            </a:r>
            <a:r>
              <a:rPr lang="de-DE" dirty="0" err="1" smtClean="0"/>
              <a:t>has</a:t>
            </a:r>
            <a:r>
              <a:rPr lang="de-DE" dirty="0" smtClean="0"/>
              <a:t> 12 </a:t>
            </a:r>
            <a:r>
              <a:rPr lang="de-DE" dirty="0" err="1" smtClean="0"/>
              <a:t>classes</a:t>
            </a:r>
            <a:endParaRPr lang="de-DE" dirty="0" smtClean="0"/>
          </a:p>
          <a:p>
            <a:r>
              <a:rPr lang="de-DE" dirty="0" smtClean="0"/>
              <a:t>430 </a:t>
            </a:r>
            <a:r>
              <a:rPr lang="de-DE" dirty="0" err="1" smtClean="0"/>
              <a:t>pupils</a:t>
            </a:r>
            <a:r>
              <a:rPr lang="de-DE" dirty="0" smtClean="0"/>
              <a:t> attend this school</a:t>
            </a:r>
          </a:p>
          <a:p>
            <a:r>
              <a:rPr lang="de-DE" dirty="0" smtClean="0"/>
              <a:t>37 teachers work here</a:t>
            </a:r>
          </a:p>
          <a:p>
            <a:r>
              <a:rPr lang="de-DE" dirty="0" smtClean="0"/>
              <a:t>Individual learning time (ILT)</a:t>
            </a:r>
          </a:p>
          <a:p>
            <a:pPr lvl="1"/>
            <a:r>
              <a:rPr lang="de-DE" dirty="0" smtClean="0"/>
              <a:t>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homeworks</a:t>
            </a:r>
            <a:r>
              <a:rPr lang="de-DE" dirty="0" smtClean="0"/>
              <a:t>, </a:t>
            </a:r>
            <a:r>
              <a:rPr lang="de-DE" dirty="0" err="1" smtClean="0"/>
              <a:t>remedial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,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learning techniques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57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Our School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833281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School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School </a:t>
            </a:r>
            <a:r>
              <a:rPr lang="de-DE" dirty="0" err="1" smtClean="0"/>
              <a:t>leaving</a:t>
            </a:r>
            <a:r>
              <a:rPr lang="de-DE" dirty="0" smtClean="0"/>
              <a:t> </a:t>
            </a:r>
            <a:r>
              <a:rPr lang="de-DE" dirty="0" err="1" smtClean="0"/>
              <a:t>certificates</a:t>
            </a:r>
            <a:endParaRPr lang="de-DE" dirty="0" smtClean="0"/>
          </a:p>
          <a:p>
            <a:pPr lvl="1"/>
            <a:r>
              <a:rPr lang="de-DE" dirty="0" smtClean="0"/>
              <a:t>FOR –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endParaRPr lang="de-DE" dirty="0" smtClean="0"/>
          </a:p>
          <a:p>
            <a:pPr lvl="1"/>
            <a:r>
              <a:rPr lang="de-DE" dirty="0" smtClean="0"/>
              <a:t>EBR –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endParaRPr lang="de-DE" dirty="0" smtClean="0"/>
          </a:p>
          <a:p>
            <a:pPr lvl="1"/>
            <a:r>
              <a:rPr lang="de-DE" dirty="0" smtClean="0"/>
              <a:t>FORQ –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attend a </a:t>
            </a:r>
            <a:r>
              <a:rPr lang="de-DE" dirty="0" err="1" smtClean="0"/>
              <a:t>grammar</a:t>
            </a:r>
            <a:r>
              <a:rPr lang="de-DE" dirty="0" smtClean="0"/>
              <a:t> school</a:t>
            </a:r>
          </a:p>
          <a:p>
            <a:r>
              <a:rPr lang="de-DE" dirty="0" smtClean="0"/>
              <a:t>Abolition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-system</a:t>
            </a:r>
          </a:p>
          <a:p>
            <a:r>
              <a:rPr lang="de-DE" dirty="0" smtClean="0"/>
              <a:t>Learning in classes –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163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Football </a:t>
            </a:r>
            <a:r>
              <a:rPr lang="de-DE" dirty="0" err="1" smtClean="0"/>
              <a:t>tournaments</a:t>
            </a:r>
            <a:r>
              <a:rPr lang="de-DE" dirty="0" smtClean="0"/>
              <a:t> </a:t>
            </a:r>
          </a:p>
          <a:p>
            <a:r>
              <a:rPr lang="de-DE" dirty="0" smtClean="0"/>
              <a:t>Clubs</a:t>
            </a:r>
          </a:p>
          <a:p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Polish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schools</a:t>
            </a:r>
            <a:endParaRPr lang="de-DE" dirty="0" smtClean="0"/>
          </a:p>
          <a:p>
            <a:r>
              <a:rPr lang="de-DE" dirty="0" smtClean="0"/>
              <a:t>Day </a:t>
            </a:r>
            <a:r>
              <a:rPr lang="de-DE" dirty="0" err="1" smtClean="0"/>
              <a:t>of</a:t>
            </a:r>
            <a:r>
              <a:rPr lang="de-DE" dirty="0" smtClean="0"/>
              <a:t> open </a:t>
            </a:r>
            <a:r>
              <a:rPr lang="de-DE" dirty="0" err="1" smtClean="0"/>
              <a:t>doors</a:t>
            </a:r>
            <a:endParaRPr lang="de-DE" dirty="0" smtClean="0"/>
          </a:p>
          <a:p>
            <a:r>
              <a:rPr lang="de-DE" dirty="0" smtClean="0"/>
              <a:t>Snow-sports </a:t>
            </a:r>
            <a:r>
              <a:rPr lang="de-DE" dirty="0" err="1"/>
              <a:t>p</a:t>
            </a:r>
            <a:r>
              <a:rPr lang="de-DE" dirty="0" err="1" smtClean="0"/>
              <a:t>roject</a:t>
            </a:r>
            <a:endParaRPr lang="de-DE" dirty="0" smtClean="0"/>
          </a:p>
          <a:p>
            <a:r>
              <a:rPr lang="de-DE" dirty="0" err="1" smtClean="0"/>
              <a:t>Polish</a:t>
            </a:r>
            <a:r>
              <a:rPr lang="de-DE" dirty="0" smtClean="0"/>
              <a:t>-German </a:t>
            </a:r>
            <a:r>
              <a:rPr lang="de-DE" dirty="0" err="1" smtClean="0"/>
              <a:t>youth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endParaRPr lang="de-DE" dirty="0" smtClean="0"/>
          </a:p>
          <a:p>
            <a:r>
              <a:rPr lang="de-DE" dirty="0" smtClean="0"/>
              <a:t>School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racism</a:t>
            </a:r>
            <a:r>
              <a:rPr lang="de-DE" dirty="0" smtClean="0"/>
              <a:t> –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courage</a:t>
            </a:r>
            <a:endParaRPr lang="de-DE" dirty="0" smtClean="0"/>
          </a:p>
          <a:p>
            <a:r>
              <a:rPr lang="de-DE" dirty="0" err="1"/>
              <a:t>C</a:t>
            </a:r>
            <a:r>
              <a:rPr lang="de-DE" dirty="0" err="1" smtClean="0"/>
              <a:t>harity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endParaRPr lang="de-DE" dirty="0" smtClean="0"/>
          </a:p>
          <a:p>
            <a:r>
              <a:rPr lang="de-DE" dirty="0" smtClean="0"/>
              <a:t>Project: „</a:t>
            </a:r>
            <a:r>
              <a:rPr lang="de-DE" dirty="0" err="1" smtClean="0"/>
              <a:t>Responsibility</a:t>
            </a:r>
            <a:r>
              <a:rPr lang="de-DE" dirty="0" smtClean="0"/>
              <a:t>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9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7.1. Clubs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clubs</a:t>
            </a:r>
            <a:endParaRPr lang="de-DE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16 </a:t>
            </a:r>
            <a:r>
              <a:rPr lang="de-DE" dirty="0" err="1" smtClean="0"/>
              <a:t>clubs</a:t>
            </a:r>
            <a:r>
              <a:rPr lang="de-DE" dirty="0" smtClean="0"/>
              <a:t>, 5 </a:t>
            </a:r>
            <a:r>
              <a:rPr lang="de-DE" dirty="0" err="1" smtClean="0"/>
              <a:t>of</a:t>
            </a:r>
            <a:r>
              <a:rPr lang="de-DE" dirty="0" smtClean="0"/>
              <a:t> wich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chargeable</a:t>
            </a:r>
            <a:endParaRPr lang="de-DE" dirty="0" smtClean="0"/>
          </a:p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try</a:t>
            </a:r>
            <a:r>
              <a:rPr lang="de-DE" dirty="0" smtClean="0"/>
              <a:t> out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7.2. Break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Youth </a:t>
            </a:r>
            <a:r>
              <a:rPr lang="de-DE" dirty="0" err="1" smtClean="0"/>
              <a:t>club</a:t>
            </a:r>
            <a:endParaRPr lang="de-DE" dirty="0" smtClean="0"/>
          </a:p>
          <a:p>
            <a:r>
              <a:rPr lang="de-DE" dirty="0" err="1" smtClean="0"/>
              <a:t>Gym</a:t>
            </a:r>
            <a:endParaRPr lang="de-DE" dirty="0" smtClean="0"/>
          </a:p>
          <a:p>
            <a:r>
              <a:rPr lang="de-DE" dirty="0" smtClean="0"/>
              <a:t>Cafeteria</a:t>
            </a:r>
          </a:p>
          <a:p>
            <a:r>
              <a:rPr lang="de-DE" dirty="0" smtClean="0"/>
              <a:t>Computer </a:t>
            </a:r>
            <a:r>
              <a:rPr lang="de-DE" dirty="0" err="1" smtClean="0"/>
              <a:t>room</a:t>
            </a:r>
            <a:endParaRPr lang="de-DE" dirty="0" smtClean="0"/>
          </a:p>
          <a:p>
            <a:r>
              <a:rPr lang="de-DE" dirty="0" err="1" smtClean="0"/>
              <a:t>Assembly</a:t>
            </a:r>
            <a:r>
              <a:rPr lang="de-DE" dirty="0" smtClean="0"/>
              <a:t> hall + lunch +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endParaRPr lang="de-DE" dirty="0" smtClean="0"/>
          </a:p>
          <a:p>
            <a:r>
              <a:rPr lang="de-DE" dirty="0" smtClean="0"/>
              <a:t>Library </a:t>
            </a:r>
          </a:p>
          <a:p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break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2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Special </a:t>
            </a:r>
            <a:r>
              <a:rPr lang="de-DE" dirty="0" err="1" smtClean="0"/>
              <a:t>days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School </a:t>
            </a:r>
            <a:r>
              <a:rPr lang="de-DE" dirty="0" err="1" smtClean="0"/>
              <a:t>festival</a:t>
            </a:r>
            <a:endParaRPr lang="de-DE" dirty="0" smtClean="0"/>
          </a:p>
          <a:p>
            <a:r>
              <a:rPr lang="de-DE" dirty="0" smtClean="0"/>
              <a:t>1st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dirty="0" smtClean="0"/>
          </a:p>
          <a:p>
            <a:r>
              <a:rPr lang="de-DE" dirty="0" smtClean="0"/>
              <a:t>Christmas</a:t>
            </a:r>
          </a:p>
          <a:p>
            <a:r>
              <a:rPr lang="de-DE" dirty="0" smtClean="0"/>
              <a:t>Campus-festival</a:t>
            </a:r>
          </a:p>
          <a:p>
            <a:r>
              <a:rPr lang="de-DE" dirty="0" err="1" smtClean="0"/>
              <a:t>Childday</a:t>
            </a:r>
            <a:endParaRPr lang="de-DE" dirty="0" smtClean="0"/>
          </a:p>
          <a:p>
            <a:r>
              <a:rPr lang="de-DE" dirty="0" smtClean="0"/>
              <a:t>Ball </a:t>
            </a:r>
            <a:r>
              <a:rPr lang="de-DE" dirty="0" err="1" smtClean="0"/>
              <a:t>befor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100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1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de-DE" sz="4800" dirty="0" smtClean="0"/>
              <a:t>The </a:t>
            </a:r>
            <a:r>
              <a:rPr lang="de-DE" sz="4800" dirty="0" err="1" smtClean="0"/>
              <a:t>class</a:t>
            </a:r>
            <a:r>
              <a:rPr lang="de-DE" sz="4800" dirty="0" smtClean="0"/>
              <a:t> 8b</a:t>
            </a:r>
          </a:p>
          <a:p>
            <a:pPr marL="137160" indent="0" algn="ctr">
              <a:buNone/>
            </a:pPr>
            <a:r>
              <a:rPr lang="de-DE" sz="4800" dirty="0" err="1" smtClean="0"/>
              <a:t>of</a:t>
            </a:r>
            <a:r>
              <a:rPr lang="de-DE" sz="4800" dirty="0" smtClean="0"/>
              <a:t> </a:t>
            </a:r>
            <a:r>
              <a:rPr lang="de-DE" sz="4800" dirty="0" err="1" smtClean="0"/>
              <a:t>the</a:t>
            </a:r>
            <a:r>
              <a:rPr lang="de-DE" sz="4800" dirty="0" smtClean="0"/>
              <a:t> Finowfurt </a:t>
            </a:r>
            <a:r>
              <a:rPr lang="de-DE" sz="4800" dirty="0" err="1" smtClean="0"/>
              <a:t>school</a:t>
            </a:r>
            <a:r>
              <a:rPr lang="de-DE" sz="4800" dirty="0" smtClean="0"/>
              <a:t> </a:t>
            </a:r>
            <a:r>
              <a:rPr lang="de-DE" sz="4800" dirty="0" err="1" smtClean="0"/>
              <a:t>thanks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 </a:t>
            </a:r>
            <a:r>
              <a:rPr lang="de-DE" sz="4800" dirty="0" err="1" smtClean="0"/>
              <a:t>your</a:t>
            </a:r>
            <a:r>
              <a:rPr lang="de-DE" sz="4800" dirty="0" smtClean="0"/>
              <a:t> </a:t>
            </a:r>
            <a:r>
              <a:rPr lang="de-DE" sz="4800" dirty="0" err="1" smtClean="0"/>
              <a:t>attention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3945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on&amp;Peter\Documents\COMENIUS\FOTOS entwickeln\DSCN665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School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ooms</a:t>
            </a:r>
            <a:endParaRPr lang="de-DE" dirty="0" smtClean="0"/>
          </a:p>
          <a:p>
            <a:pPr marL="651510" indent="-514350">
              <a:buFont typeface="+mj-lt"/>
              <a:buAutoNum type="arabicPeriod"/>
            </a:pPr>
            <a:r>
              <a:rPr lang="de-DE" dirty="0" err="1" smtClean="0"/>
              <a:t>Assembly</a:t>
            </a:r>
            <a:r>
              <a:rPr lang="de-DE" dirty="0" smtClean="0"/>
              <a:t> hall</a:t>
            </a:r>
          </a:p>
          <a:p>
            <a:pPr marL="651510" indent="-514350">
              <a:buFont typeface="+mj-lt"/>
              <a:buAutoNum type="arabicPeriod"/>
            </a:pPr>
            <a:r>
              <a:rPr lang="de-DE" dirty="0" err="1" smtClean="0"/>
              <a:t>Grounds</a:t>
            </a:r>
            <a:endParaRPr lang="de-DE" dirty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Youth </a:t>
            </a:r>
            <a:r>
              <a:rPr lang="de-DE" dirty="0" err="1" smtClean="0"/>
              <a:t>club</a:t>
            </a:r>
            <a:endParaRPr lang="de-DE" dirty="0" smtClean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Schoolmanagement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teachers</a:t>
            </a:r>
            <a:endParaRPr lang="de-DE" dirty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School</a:t>
            </a:r>
          </a:p>
          <a:p>
            <a:pPr marL="651510" indent="-514350">
              <a:buFont typeface="+mj-lt"/>
              <a:buAutoNum type="arabicPeriod"/>
            </a:pPr>
            <a:r>
              <a:rPr lang="de-DE" dirty="0" err="1" smtClean="0"/>
              <a:t>Activities</a:t>
            </a:r>
            <a:endParaRPr lang="de-DE" dirty="0" smtClean="0"/>
          </a:p>
          <a:p>
            <a:pPr marL="651510" indent="-514350">
              <a:buFont typeface="+mj-lt"/>
              <a:buAutoNum type="arabicPeriod"/>
            </a:pPr>
            <a:r>
              <a:rPr lang="de-DE" dirty="0" smtClean="0"/>
              <a:t>Special Days</a:t>
            </a:r>
          </a:p>
        </p:txBody>
      </p:sp>
    </p:spTree>
    <p:extLst>
      <p:ext uri="{BB962C8B-B14F-4D97-AF65-F5344CB8AC3E}">
        <p14:creationId xmlns:p14="http://schemas.microsoft.com/office/powerpoint/2010/main" val="31122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1. School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rooms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Assembly</a:t>
            </a:r>
            <a:r>
              <a:rPr lang="de-DE" dirty="0" smtClean="0"/>
              <a:t> hall</a:t>
            </a:r>
          </a:p>
          <a:p>
            <a:r>
              <a:rPr lang="de-DE" dirty="0" err="1" smtClean="0"/>
              <a:t>Gym</a:t>
            </a:r>
            <a:endParaRPr lang="de-DE" dirty="0" smtClean="0"/>
          </a:p>
          <a:p>
            <a:r>
              <a:rPr lang="de-DE" dirty="0" smtClean="0"/>
              <a:t>Computer </a:t>
            </a:r>
            <a:r>
              <a:rPr lang="de-DE" dirty="0" err="1" smtClean="0"/>
              <a:t>rooms</a:t>
            </a:r>
            <a:endParaRPr lang="de-DE" dirty="0" smtClean="0"/>
          </a:p>
          <a:p>
            <a:r>
              <a:rPr lang="de-DE" dirty="0" smtClean="0"/>
              <a:t>Techniques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craft</a:t>
            </a:r>
            <a:r>
              <a:rPr lang="de-DE" dirty="0" smtClean="0"/>
              <a:t> </a:t>
            </a:r>
            <a:r>
              <a:rPr lang="de-DE" dirty="0" err="1" smtClean="0"/>
              <a:t>rooms</a:t>
            </a:r>
            <a:endParaRPr lang="de-DE" dirty="0" smtClean="0"/>
          </a:p>
          <a:p>
            <a:r>
              <a:rPr lang="de-DE" dirty="0" smtClean="0"/>
              <a:t>Class </a:t>
            </a:r>
            <a:r>
              <a:rPr lang="de-DE" dirty="0" err="1" smtClean="0"/>
              <a:t>rooms</a:t>
            </a:r>
            <a:endParaRPr lang="de-DE" dirty="0" smtClean="0"/>
          </a:p>
          <a:p>
            <a:r>
              <a:rPr lang="de-DE" dirty="0" smtClean="0"/>
              <a:t>Cafeteria</a:t>
            </a:r>
          </a:p>
          <a:p>
            <a:r>
              <a:rPr lang="de-DE" dirty="0"/>
              <a:t>O</a:t>
            </a:r>
            <a:r>
              <a:rPr lang="de-DE" dirty="0" smtClean="0"/>
              <a:t>ffice</a:t>
            </a:r>
          </a:p>
          <a:p>
            <a:r>
              <a:rPr lang="de-DE" dirty="0" err="1" smtClean="0"/>
              <a:t>Homework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 smtClean="0"/>
          </a:p>
          <a:p>
            <a:r>
              <a:rPr lang="de-DE" dirty="0" smtClean="0"/>
              <a:t>Library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0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1.1. </a:t>
            </a:r>
            <a:r>
              <a:rPr lang="de-DE" dirty="0" err="1" smtClean="0"/>
              <a:t>Timetable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614328"/>
              </p:ext>
            </p:extLst>
          </p:nvPr>
        </p:nvGraphicFramePr>
        <p:xfrm>
          <a:off x="457200" y="1600200"/>
          <a:ext cx="8229600" cy="43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0466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minutes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open </a:t>
                      </a:r>
                      <a:r>
                        <a:rPr lang="de-DE" dirty="0" err="1" smtClean="0"/>
                        <a:t>beginning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7.30-8.00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 </a:t>
                      </a:r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8.00-9.00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breakfest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9.00-9.30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2. </a:t>
                      </a:r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9.30-10.30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break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10.30-10.40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10.40-11.40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</a:t>
                      </a:r>
                      <a:r>
                        <a:rPr lang="de-DE" baseline="0" dirty="0" smtClean="0"/>
                        <a:t>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lunch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11.40-12.30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4. </a:t>
                      </a:r>
                      <a:r>
                        <a:rPr lang="de-DE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12.30-13.30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break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13.30-13.40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lesson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13.40-14.40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min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Community </a:t>
            </a:r>
            <a:r>
              <a:rPr lang="de-DE" dirty="0" err="1" smtClean="0"/>
              <a:t>room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Lunchbreak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entertaining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bad</a:t>
            </a:r>
            <a:endParaRPr lang="de-DE" dirty="0" smtClean="0"/>
          </a:p>
          <a:p>
            <a:r>
              <a:rPr lang="de-DE" dirty="0" smtClean="0"/>
              <a:t>Lunch </a:t>
            </a:r>
          </a:p>
          <a:p>
            <a:r>
              <a:rPr lang="de-DE" dirty="0" err="1" smtClean="0"/>
              <a:t>Serves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entertainment</a:t>
            </a:r>
            <a:r>
              <a:rPr lang="de-DE" dirty="0" smtClean="0"/>
              <a:t> </a:t>
            </a:r>
            <a:r>
              <a:rPr lang="de-DE" dirty="0" err="1" smtClean="0"/>
              <a:t>purposes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school</a:t>
            </a:r>
            <a:r>
              <a:rPr lang="de-DE" dirty="0"/>
              <a:t> </a:t>
            </a:r>
            <a:r>
              <a:rPr lang="de-DE" dirty="0" err="1" smtClean="0"/>
              <a:t>festivals</a:t>
            </a:r>
            <a:endParaRPr lang="de-DE" dirty="0" smtClean="0"/>
          </a:p>
          <a:p>
            <a:r>
              <a:rPr lang="de-DE" dirty="0" err="1" smtClean="0"/>
              <a:t>Serves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classes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1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682433"/>
            <a:ext cx="8229600" cy="470916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37160" indent="0">
              <a:buNone/>
            </a:pPr>
            <a:endParaRPr lang="de-DE" sz="3200" dirty="0" smtClean="0"/>
          </a:p>
          <a:p>
            <a:pPr marL="137160" indent="0">
              <a:buNone/>
            </a:pPr>
            <a:endParaRPr lang="de-DE" sz="3200" dirty="0" smtClean="0"/>
          </a:p>
        </p:txBody>
      </p:sp>
      <p:pic>
        <p:nvPicPr>
          <p:cNvPr id="1026" name="Picture 2" descr="C:\Users\zaumseil.joerg\Desktop\Comenius - Fotogruppe\Caffeeteria und Aula\IMAG0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80720" cy="36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480720" y="1476073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Room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different </a:t>
            </a:r>
            <a:r>
              <a:rPr lang="de-DE" sz="3200" dirty="0" err="1" smtClean="0"/>
              <a:t>things</a:t>
            </a:r>
            <a:endParaRPr lang="de-DE" sz="3200" dirty="0"/>
          </a:p>
        </p:txBody>
      </p:sp>
      <p:sp>
        <p:nvSpPr>
          <p:cNvPr id="10" name="Textfeld 9"/>
          <p:cNvSpPr txBox="1"/>
          <p:nvPr/>
        </p:nvSpPr>
        <p:spPr>
          <a:xfrm>
            <a:off x="10120" y="4001244"/>
            <a:ext cx="254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Cafeteria</a:t>
            </a:r>
            <a:endParaRPr lang="de-DE" sz="3200" dirty="0"/>
          </a:p>
        </p:txBody>
      </p:sp>
      <p:pic>
        <p:nvPicPr>
          <p:cNvPr id="7" name="Picture 2" descr="C:\Users\Marion&amp;Peter\Documents\COMENIUS\FOTOS entwickeln\DSC_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709228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Sports hall</a:t>
            </a:r>
          </a:p>
          <a:p>
            <a:r>
              <a:rPr lang="de-DE" dirty="0" smtClean="0"/>
              <a:t>Sports </a:t>
            </a:r>
            <a:r>
              <a:rPr lang="de-DE" dirty="0" err="1" smtClean="0"/>
              <a:t>field</a:t>
            </a:r>
            <a:endParaRPr lang="de-DE" dirty="0" smtClean="0"/>
          </a:p>
          <a:p>
            <a:r>
              <a:rPr lang="de-DE" dirty="0" smtClean="0"/>
              <a:t>Schoolyard</a:t>
            </a:r>
            <a:endParaRPr lang="de-DE" dirty="0"/>
          </a:p>
          <a:p>
            <a:r>
              <a:rPr lang="de-DE" dirty="0" err="1" smtClean="0"/>
              <a:t>Playground</a:t>
            </a:r>
            <a:endParaRPr lang="de-DE" dirty="0" smtClean="0"/>
          </a:p>
          <a:p>
            <a:r>
              <a:rPr lang="de-DE" dirty="0" smtClean="0"/>
              <a:t>Youth </a:t>
            </a:r>
            <a:r>
              <a:rPr lang="de-DE" dirty="0" err="1" smtClean="0"/>
              <a:t>club</a:t>
            </a:r>
            <a:endParaRPr lang="de-DE" dirty="0" smtClean="0"/>
          </a:p>
          <a:p>
            <a:r>
              <a:rPr lang="de-DE" dirty="0" smtClean="0"/>
              <a:t>After school </a:t>
            </a:r>
            <a:r>
              <a:rPr lang="de-DE" dirty="0" err="1" smtClean="0"/>
              <a:t>club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Primary school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7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Benutzerdefiniert 6">
      <a:dk1>
        <a:sysClr val="windowText" lastClr="000000"/>
      </a:dk1>
      <a:lt1>
        <a:sysClr val="window" lastClr="FFFFFF"/>
      </a:lt1>
      <a:dk2>
        <a:srgbClr val="D487C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520</Words>
  <Application>Microsoft Office PowerPoint</Application>
  <PresentationFormat>Bildschirmpräsentation (4:3)</PresentationFormat>
  <Paragraphs>180</Paragraphs>
  <Slides>25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Ananke</vt:lpstr>
      <vt:lpstr>Finowfurt School</vt:lpstr>
      <vt:lpstr>Our School </vt:lpstr>
      <vt:lpstr>PowerPoint-Präsentation</vt:lpstr>
      <vt:lpstr>Contents</vt:lpstr>
      <vt:lpstr>  1. School building and rooms  </vt:lpstr>
      <vt:lpstr>1.1. Timetable</vt:lpstr>
      <vt:lpstr>2. Community room</vt:lpstr>
      <vt:lpstr>PowerPoint-Präsentation</vt:lpstr>
      <vt:lpstr>3. Ground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5. Schoolmanagement and teachers </vt:lpstr>
      <vt:lpstr>PowerPoint-Präsentation</vt:lpstr>
      <vt:lpstr>4. Youth club</vt:lpstr>
      <vt:lpstr>6. School</vt:lpstr>
      <vt:lpstr>6. School</vt:lpstr>
      <vt:lpstr>7. activities </vt:lpstr>
      <vt:lpstr>7.1. Clubs</vt:lpstr>
      <vt:lpstr>7.2. Break activities</vt:lpstr>
      <vt:lpstr>8. Special days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Zaumseil, Joerg</dc:creator>
  <cp:lastModifiedBy>Jörg Zaumseil</cp:lastModifiedBy>
  <cp:revision>95</cp:revision>
  <dcterms:created xsi:type="dcterms:W3CDTF">2013-09-19T08:34:09Z</dcterms:created>
  <dcterms:modified xsi:type="dcterms:W3CDTF">2013-11-06T22:20:25Z</dcterms:modified>
</cp:coreProperties>
</file>